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y="5143500" cx="9144000"/>
  <p:notesSz cx="6858000" cy="9144000"/>
  <p:embeddedFontLst>
    <p:embeddedFont>
      <p:font typeface="Nunito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Century Gothic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27">
          <p15:clr>
            <a:srgbClr val="747775"/>
          </p15:clr>
        </p15:guide>
        <p15:guide id="2" orient="horz" pos="3037">
          <p15:clr>
            <a:srgbClr val="747775"/>
          </p15:clr>
        </p15:guide>
        <p15:guide id="3" orient="horz" pos="152">
          <p15:clr>
            <a:srgbClr val="747775"/>
          </p15:clr>
        </p15:guide>
        <p15:guide id="4" pos="5533">
          <p15:clr>
            <a:srgbClr val="747775"/>
          </p15:clr>
        </p15:guide>
        <p15:guide id="5" pos="2154">
          <p15:clr>
            <a:srgbClr val="747775"/>
          </p15:clr>
        </p15:guide>
        <p15:guide id="6" orient="horz" pos="51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BFF8D01-FEC6-4255-BD00-4AF9B6F0885C}">
  <a:tblStyle styleId="{9BFF8D01-FEC6-4255-BD00-4AF9B6F088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7"/>
        <p:guide pos="3037" orient="horz"/>
        <p:guide pos="152" orient="horz"/>
        <p:guide pos="5533"/>
        <p:guide pos="2154"/>
        <p:guide pos="51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20" Type="http://schemas.openxmlformats.org/officeDocument/2006/relationships/slide" Target="slides/slide13.xml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22" Type="http://schemas.openxmlformats.org/officeDocument/2006/relationships/slide" Target="slides/slide15.xml"/><Relationship Id="rId44" Type="http://schemas.openxmlformats.org/officeDocument/2006/relationships/font" Target="fonts/CenturyGothic-bold.fntdata"/><Relationship Id="rId21" Type="http://schemas.openxmlformats.org/officeDocument/2006/relationships/slide" Target="slides/slide14.xml"/><Relationship Id="rId43" Type="http://schemas.openxmlformats.org/officeDocument/2006/relationships/font" Target="fonts/CenturyGothic-regular.fntdata"/><Relationship Id="rId24" Type="http://schemas.openxmlformats.org/officeDocument/2006/relationships/slide" Target="slides/slide17.xml"/><Relationship Id="rId46" Type="http://schemas.openxmlformats.org/officeDocument/2006/relationships/font" Target="fonts/CenturyGothic-boldItalic.fntdata"/><Relationship Id="rId23" Type="http://schemas.openxmlformats.org/officeDocument/2006/relationships/slide" Target="slides/slide16.xml"/><Relationship Id="rId45" Type="http://schemas.openxmlformats.org/officeDocument/2006/relationships/font" Target="fonts/CenturyGothic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font" Target="fonts/Nunito-regular.fntdata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font" Target="fonts/Nunito-italic.fntdata"/><Relationship Id="rId14" Type="http://schemas.openxmlformats.org/officeDocument/2006/relationships/slide" Target="slides/slide7.xml"/><Relationship Id="rId36" Type="http://schemas.openxmlformats.org/officeDocument/2006/relationships/font" Target="fonts/Nunito-bold.fntdata"/><Relationship Id="rId17" Type="http://schemas.openxmlformats.org/officeDocument/2006/relationships/slide" Target="slides/slide10.xml"/><Relationship Id="rId39" Type="http://schemas.openxmlformats.org/officeDocument/2006/relationships/font" Target="fonts/Montserrat-regular.fntdata"/><Relationship Id="rId16" Type="http://schemas.openxmlformats.org/officeDocument/2006/relationships/slide" Target="slides/slide9.xml"/><Relationship Id="rId38" Type="http://schemas.openxmlformats.org/officeDocument/2006/relationships/font" Target="fonts/Nunito-bold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jpg>
</file>

<file path=ppt/media/image17.pn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3.png>
</file>

<file path=ppt/media/image4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e5368f39c6_2_6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g2e5368f39c6_2_6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e55c748e0e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g2e55c748e0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e55c748e0e_0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g2e55c748e0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e55c748e0e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g2e55c748e0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e5c3280c44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g2e5c3280c4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e55c748e0e_2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04" name="Google Shape;404;g2e55c748e0e_2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e55c748e0e_0_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2e55c748e0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e55c748e0e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e55c748e0e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e55c748e0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e55c748e0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e55c748e0e_2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4" name="Google Shape;454;g2e55c748e0e_2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e5368f39c6_2_8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1" name="Google Shape;471;g2e5368f39c6_2_8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e5368f39c6_2_6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5" name="Google Shape;155;g2e5368f39c6_2_6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e55c748e0e_2_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6" name="Google Shape;486;g2e55c748e0e_2_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e55c748e0e_2_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501" name="Google Shape;501;g2e55c748e0e_2_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e582322c9b_0_1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1" name="Google Shape;511;g2e582322c9b_0_1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e582322c9b_0_1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5" name="Google Shape;525;g2e582322c9b_0_1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e58938fddc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9" name="Google Shape;539;g2e58938fddc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2e58938f17f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9" name="Google Shape;559;g2e58938f17f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e5368f39c6_2_11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g2e5368f39c6_2_11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0" name="Google Shape;580;g2e5368f39c6_2_11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2e5368f39c6_2_1181:notes"/>
          <p:cNvSpPr/>
          <p:nvPr>
            <p:ph idx="2" type="sldImg"/>
          </p:nvPr>
        </p:nvSpPr>
        <p:spPr>
          <a:xfrm>
            <a:off x="-711200" y="879475"/>
            <a:ext cx="7823100" cy="4402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0" name="Google Shape;610;g2e5368f39c6_2_11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1" name="Google Shape;611;g2e5368f39c6_2_11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e582322c9b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2e582322c9b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e5368f39c6_2_7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60" name="Google Shape;260;g2e5368f39c6_2_7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e55c748e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e55c748e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e55c748e0e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g2e55c748e0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e55c748e0e_2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4" name="Google Shape;304;g2e55c748e0e_2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e55c748e0e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2e55c748e0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e55c748e0e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g2e55c748e0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Relationship Id="rId5" Type="http://schemas.openxmlformats.org/officeDocument/2006/relationships/image" Target="../media/image10.png"/><Relationship Id="rId6" Type="http://schemas.openxmlformats.org/officeDocument/2006/relationships/image" Target="../media/image3.png"/><Relationship Id="rId7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5" Type="http://schemas.openxmlformats.org/officeDocument/2006/relationships/image" Target="../media/image3.png"/><Relationship Id="rId6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27.png"/><Relationship Id="rId5" Type="http://schemas.openxmlformats.org/officeDocument/2006/relationships/image" Target="../media/image3.png"/><Relationship Id="rId6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3.png"/><Relationship Id="rId6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Relationship Id="rId6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18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hyperlink" Target="http://drive.google.com/file/d/13wEaHbE1q8Q1fdMb2aWeWxo0loEnbceW/view" TargetMode="External"/><Relationship Id="rId6" Type="http://schemas.openxmlformats.org/officeDocument/2006/relationships/image" Target="../media/image16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Relationship Id="rId5" Type="http://schemas.openxmlformats.org/officeDocument/2006/relationships/image" Target="../media/image3.png"/><Relationship Id="rId6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1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mn1bSK-BAyCrsVC5ncMruWNtAppxoUyu/view" TargetMode="External"/><Relationship Id="rId4" Type="http://schemas.openxmlformats.org/officeDocument/2006/relationships/image" Target="../media/image2.jpg"/><Relationship Id="rId5" Type="http://schemas.openxmlformats.org/officeDocument/2006/relationships/hyperlink" Target="http://drive.google.com/file/d/1emLX2WlusVZvjstZbsB4WMFJGokSx3p-/view" TargetMode="External"/><Relationship Id="rId6" Type="http://schemas.openxmlformats.org/officeDocument/2006/relationships/image" Target="../media/image4.jpg"/><Relationship Id="rId7" Type="http://schemas.openxmlformats.org/officeDocument/2006/relationships/image" Target="../media/image3.png"/><Relationship Id="rId8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3.png"/><Relationship Id="rId6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6"/>
          <p:cNvPicPr preferRelativeResize="0"/>
          <p:nvPr/>
        </p:nvPicPr>
        <p:blipFill rotWithShape="1">
          <a:blip r:embed="rId3">
            <a:alphaModFix/>
          </a:blip>
          <a:srcRect b="0" l="0" r="0" t="11559"/>
          <a:stretch/>
        </p:blipFill>
        <p:spPr>
          <a:xfrm>
            <a:off x="0" y="1267428"/>
            <a:ext cx="6602276" cy="3876073"/>
          </a:xfrm>
          <a:custGeom>
            <a:rect b="b" l="l" r="r" t="t"/>
            <a:pathLst>
              <a:path extrusionOk="0" h="5168097" w="8803035">
                <a:moveTo>
                  <a:pt x="0" y="0"/>
                </a:moveTo>
                <a:lnTo>
                  <a:pt x="630588" y="0"/>
                </a:lnTo>
                <a:cubicBezTo>
                  <a:pt x="630588" y="531218"/>
                  <a:pt x="1061226" y="961856"/>
                  <a:pt x="1592444" y="961856"/>
                </a:cubicBezTo>
                <a:cubicBezTo>
                  <a:pt x="2123662" y="961856"/>
                  <a:pt x="2554300" y="531218"/>
                  <a:pt x="2554300" y="0"/>
                </a:cubicBezTo>
                <a:lnTo>
                  <a:pt x="8803035" y="0"/>
                </a:lnTo>
                <a:lnTo>
                  <a:pt x="8803035" y="5168097"/>
                </a:lnTo>
                <a:lnTo>
                  <a:pt x="0" y="516809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4" name="Google Shape;134;p26"/>
          <p:cNvSpPr/>
          <p:nvPr/>
        </p:nvSpPr>
        <p:spPr>
          <a:xfrm>
            <a:off x="0" y="1267301"/>
            <a:ext cx="6602276" cy="3876199"/>
          </a:xfrm>
          <a:custGeom>
            <a:rect b="b" l="l" r="r" t="t"/>
            <a:pathLst>
              <a:path extrusionOk="0" h="5168265" w="8803035">
                <a:moveTo>
                  <a:pt x="0" y="0"/>
                </a:moveTo>
                <a:lnTo>
                  <a:pt x="626649" y="0"/>
                </a:lnTo>
                <a:lnTo>
                  <a:pt x="626632" y="169"/>
                </a:lnTo>
                <a:cubicBezTo>
                  <a:pt x="626632" y="531387"/>
                  <a:pt x="1057270" y="962025"/>
                  <a:pt x="1588488" y="962025"/>
                </a:cubicBezTo>
                <a:cubicBezTo>
                  <a:pt x="2119706" y="962025"/>
                  <a:pt x="2550344" y="531387"/>
                  <a:pt x="2550344" y="169"/>
                </a:cubicBezTo>
                <a:lnTo>
                  <a:pt x="2550327" y="0"/>
                </a:lnTo>
                <a:lnTo>
                  <a:pt x="8803035" y="0"/>
                </a:lnTo>
                <a:lnTo>
                  <a:pt x="8803035" y="5168265"/>
                </a:lnTo>
                <a:lnTo>
                  <a:pt x="0" y="5168265"/>
                </a:lnTo>
                <a:close/>
              </a:path>
            </a:pathLst>
          </a:custGeom>
          <a:solidFill>
            <a:schemeClr val="dk1">
              <a:alpha val="6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6"/>
          <p:cNvSpPr/>
          <p:nvPr/>
        </p:nvSpPr>
        <p:spPr>
          <a:xfrm rot="-5400000">
            <a:off x="5346797" y="1279102"/>
            <a:ext cx="1267200" cy="1243800"/>
          </a:xfrm>
          <a:prstGeom prst="triangle">
            <a:avLst>
              <a:gd fmla="val 100000" name="adj"/>
            </a:avLst>
          </a:prstGeom>
          <a:solidFill>
            <a:srgbClr val="00B8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6"/>
          <p:cNvSpPr/>
          <p:nvPr/>
        </p:nvSpPr>
        <p:spPr>
          <a:xfrm flipH="1" rot="-5400000">
            <a:off x="4102868" y="11848"/>
            <a:ext cx="1267500" cy="1243800"/>
          </a:xfrm>
          <a:prstGeom prst="triangle">
            <a:avLst>
              <a:gd fmla="val 100000" name="adj"/>
            </a:avLst>
          </a:prstGeom>
          <a:solidFill>
            <a:srgbClr val="00B8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6"/>
          <p:cNvSpPr/>
          <p:nvPr/>
        </p:nvSpPr>
        <p:spPr>
          <a:xfrm flipH="1" rot="10800000">
            <a:off x="4079081" y="139"/>
            <a:ext cx="1279500" cy="652800"/>
          </a:xfrm>
          <a:prstGeom prst="triangle">
            <a:avLst>
              <a:gd fmla="val 49888" name="adj"/>
            </a:avLst>
          </a:prstGeom>
          <a:solidFill>
            <a:srgbClr val="54FF9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6"/>
          <p:cNvSpPr/>
          <p:nvPr/>
        </p:nvSpPr>
        <p:spPr>
          <a:xfrm flipH="1" rot="10800000">
            <a:off x="5800934" y="453537"/>
            <a:ext cx="571200" cy="291600"/>
          </a:xfrm>
          <a:prstGeom prst="triangle">
            <a:avLst>
              <a:gd fmla="val 4988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6"/>
          <p:cNvSpPr/>
          <p:nvPr/>
        </p:nvSpPr>
        <p:spPr>
          <a:xfrm flipH="1" rot="-5400000">
            <a:off x="7155514" y="1824954"/>
            <a:ext cx="523200" cy="513600"/>
          </a:xfrm>
          <a:prstGeom prst="triangle">
            <a:avLst>
              <a:gd fmla="val 100000" name="adj"/>
            </a:avLst>
          </a:prstGeom>
          <a:solidFill>
            <a:srgbClr val="A2A2A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p26"/>
          <p:cNvPicPr preferRelativeResize="0"/>
          <p:nvPr/>
        </p:nvPicPr>
        <p:blipFill rotWithShape="1">
          <a:blip r:embed="rId4">
            <a:alphaModFix/>
          </a:blip>
          <a:srcRect b="0" l="45414" r="0" t="63411"/>
          <a:stretch/>
        </p:blipFill>
        <p:spPr>
          <a:xfrm>
            <a:off x="5358496" y="124"/>
            <a:ext cx="3785504" cy="2534605"/>
          </a:xfrm>
          <a:custGeom>
            <a:rect b="b" l="l" r="r" t="t"/>
            <a:pathLst>
              <a:path extrusionOk="0" h="3379473" w="5047339">
                <a:moveTo>
                  <a:pt x="1658373" y="1689906"/>
                </a:moveTo>
                <a:lnTo>
                  <a:pt x="3316745" y="1689906"/>
                </a:lnTo>
                <a:lnTo>
                  <a:pt x="1658373" y="3379473"/>
                </a:lnTo>
                <a:close/>
                <a:moveTo>
                  <a:pt x="1658373" y="0"/>
                </a:moveTo>
                <a:lnTo>
                  <a:pt x="5047339" y="0"/>
                </a:lnTo>
                <a:lnTo>
                  <a:pt x="5047339" y="1689568"/>
                </a:lnTo>
                <a:lnTo>
                  <a:pt x="1658373" y="1689568"/>
                </a:lnTo>
                <a:lnTo>
                  <a:pt x="1658373" y="1689901"/>
                </a:lnTo>
                <a:lnTo>
                  <a:pt x="1658375" y="1689904"/>
                </a:lnTo>
                <a:lnTo>
                  <a:pt x="1658373" y="1689904"/>
                </a:lnTo>
                <a:lnTo>
                  <a:pt x="2" y="1689904"/>
                </a:lnTo>
                <a:lnTo>
                  <a:pt x="2" y="339"/>
                </a:lnTo>
                <a:lnTo>
                  <a:pt x="0" y="337"/>
                </a:lnTo>
                <a:lnTo>
                  <a:pt x="1658373" y="33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1" name="Google Shape;141;p26"/>
          <p:cNvSpPr/>
          <p:nvPr/>
        </p:nvSpPr>
        <p:spPr>
          <a:xfrm>
            <a:off x="5358496" y="123"/>
            <a:ext cx="3785504" cy="2534605"/>
          </a:xfrm>
          <a:custGeom>
            <a:rect b="b" l="l" r="r" t="t"/>
            <a:pathLst>
              <a:path extrusionOk="0" h="3379473" w="5047339">
                <a:moveTo>
                  <a:pt x="1658373" y="1689906"/>
                </a:moveTo>
                <a:lnTo>
                  <a:pt x="3316745" y="1689906"/>
                </a:lnTo>
                <a:lnTo>
                  <a:pt x="1658373" y="3379473"/>
                </a:lnTo>
                <a:close/>
                <a:moveTo>
                  <a:pt x="1658373" y="0"/>
                </a:moveTo>
                <a:lnTo>
                  <a:pt x="5047339" y="0"/>
                </a:lnTo>
                <a:lnTo>
                  <a:pt x="5047339" y="1689568"/>
                </a:lnTo>
                <a:lnTo>
                  <a:pt x="1658373" y="1689568"/>
                </a:lnTo>
                <a:lnTo>
                  <a:pt x="1658373" y="1689901"/>
                </a:lnTo>
                <a:lnTo>
                  <a:pt x="1658375" y="1689904"/>
                </a:lnTo>
                <a:lnTo>
                  <a:pt x="1658373" y="1689904"/>
                </a:lnTo>
                <a:lnTo>
                  <a:pt x="2" y="1689904"/>
                </a:lnTo>
                <a:lnTo>
                  <a:pt x="2" y="339"/>
                </a:lnTo>
                <a:lnTo>
                  <a:pt x="0" y="337"/>
                </a:lnTo>
                <a:lnTo>
                  <a:pt x="1658373" y="337"/>
                </a:lnTo>
                <a:close/>
              </a:path>
            </a:pathLst>
          </a:custGeom>
          <a:gradFill>
            <a:gsLst>
              <a:gs pos="0">
                <a:srgbClr val="00B8FF">
                  <a:alpha val="80000"/>
                </a:srgbClr>
              </a:gs>
              <a:gs pos="100000">
                <a:srgbClr val="54FF9F">
                  <a:alpha val="29411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26"/>
          <p:cNvSpPr/>
          <p:nvPr/>
        </p:nvSpPr>
        <p:spPr>
          <a:xfrm rot="5400000">
            <a:off x="5346627" y="11850"/>
            <a:ext cx="1267500" cy="1243800"/>
          </a:xfrm>
          <a:prstGeom prst="triangle">
            <a:avLst>
              <a:gd fmla="val 100000" name="adj"/>
            </a:avLst>
          </a:prstGeom>
          <a:solidFill>
            <a:srgbClr val="54FF9F">
              <a:alpha val="6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6"/>
          <p:cNvSpPr/>
          <p:nvPr/>
        </p:nvSpPr>
        <p:spPr>
          <a:xfrm rot="5400000">
            <a:off x="5356198" y="1864120"/>
            <a:ext cx="245100" cy="240300"/>
          </a:xfrm>
          <a:prstGeom prst="triangle">
            <a:avLst>
              <a:gd fmla="val 10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6"/>
          <p:cNvSpPr/>
          <p:nvPr/>
        </p:nvSpPr>
        <p:spPr>
          <a:xfrm flipH="1" rot="5400000">
            <a:off x="5853975" y="515690"/>
            <a:ext cx="523200" cy="513300"/>
          </a:xfrm>
          <a:prstGeom prst="triangle">
            <a:avLst>
              <a:gd fmla="val 10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6"/>
          <p:cNvSpPr/>
          <p:nvPr/>
        </p:nvSpPr>
        <p:spPr>
          <a:xfrm>
            <a:off x="-444817" y="3549872"/>
            <a:ext cx="5268300" cy="1252500"/>
          </a:xfrm>
          <a:prstGeom prst="rect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128250" y="2571750"/>
            <a:ext cx="48432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ru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Обнаружение болезни Паркинсона на основе речи</a:t>
            </a:r>
            <a:endParaRPr b="1" i="0" sz="1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7" name="Google Shape;147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89167" y="4309099"/>
            <a:ext cx="542700" cy="54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1975" y="938434"/>
            <a:ext cx="648913" cy="6489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" name="Google Shape;149;p26"/>
          <p:cNvGrpSpPr/>
          <p:nvPr/>
        </p:nvGrpSpPr>
        <p:grpSpPr>
          <a:xfrm>
            <a:off x="314951" y="3686800"/>
            <a:ext cx="2944824" cy="978735"/>
            <a:chOff x="419907" y="4937032"/>
            <a:chExt cx="3381358" cy="1304980"/>
          </a:xfrm>
        </p:grpSpPr>
        <p:sp>
          <p:nvSpPr>
            <p:cNvPr id="150" name="Google Shape;150;p26"/>
            <p:cNvSpPr txBox="1"/>
            <p:nvPr/>
          </p:nvSpPr>
          <p:spPr>
            <a:xfrm>
              <a:off x="419907" y="4937032"/>
              <a:ext cx="3141000" cy="78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i="0" lang="ru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К</a:t>
              </a:r>
              <a:r>
                <a:rPr lang="ru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равченко</a:t>
              </a:r>
              <a:r>
                <a:rPr i="0" lang="ru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А.</a:t>
              </a:r>
              <a:r>
                <a:rPr lang="ru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О</a:t>
              </a:r>
              <a:r>
                <a:rPr i="0" lang="ru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., БМТ1-21М</a:t>
              </a:r>
              <a:endParaRPr i="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ru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Тлишева</a:t>
              </a:r>
              <a:r>
                <a:rPr i="0" lang="ru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</a:t>
              </a:r>
              <a:r>
                <a:rPr lang="ru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З</a:t>
              </a:r>
              <a:r>
                <a:rPr i="0" lang="ru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.</a:t>
              </a:r>
              <a:r>
                <a:rPr lang="ru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В</a:t>
              </a:r>
              <a:r>
                <a:rPr i="0" lang="ru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., БМТ1-</a:t>
              </a:r>
              <a:r>
                <a:rPr lang="ru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23</a:t>
              </a:r>
              <a:r>
                <a:rPr i="0" lang="ru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М</a:t>
              </a:r>
              <a:endParaRPr i="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i="0" lang="ru" u="none" cap="none" strike="noStrike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Хвойнова Я.Д., БМТ1-21М</a:t>
              </a:r>
              <a:endParaRPr i="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1" name="Google Shape;151;p26"/>
            <p:cNvSpPr txBox="1"/>
            <p:nvPr/>
          </p:nvSpPr>
          <p:spPr>
            <a:xfrm>
              <a:off x="421165" y="5701250"/>
              <a:ext cx="3380100" cy="27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52" name="Google Shape;152;p26"/>
            <p:cNvPicPr preferRelativeResize="0"/>
            <p:nvPr/>
          </p:nvPicPr>
          <p:blipFill rotWithShape="1">
            <a:blip r:embed="rId7">
              <a:alphaModFix/>
            </a:blip>
            <a:srcRect b="-267770" l="-2515010" r="2515010" t="267770"/>
            <a:stretch/>
          </p:blipFill>
          <p:spPr>
            <a:xfrm>
              <a:off x="520065" y="5899112"/>
              <a:ext cx="342900" cy="3429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5"/>
          <p:cNvSpPr/>
          <p:nvPr/>
        </p:nvSpPr>
        <p:spPr>
          <a:xfrm>
            <a:off x="-72531" y="0"/>
            <a:ext cx="5567100" cy="5143500"/>
          </a:xfrm>
          <a:prstGeom prst="rect">
            <a:avLst/>
          </a:prstGeom>
          <a:gradFill>
            <a:gsLst>
              <a:gs pos="0">
                <a:srgbClr val="00B8FF">
                  <a:alpha val="20000"/>
                </a:srgbClr>
              </a:gs>
              <a:gs pos="100000">
                <a:srgbClr val="54FF9F">
                  <a:alpha val="20000"/>
                </a:srgbClr>
              </a:gs>
            </a:gsLst>
            <a:lin ang="18900044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35"/>
          <p:cNvSpPr txBox="1"/>
          <p:nvPr>
            <p:ph type="title"/>
          </p:nvPr>
        </p:nvSpPr>
        <p:spPr>
          <a:xfrm>
            <a:off x="255550" y="5145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Аугментация данных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2" name="Google Shape;352;p35"/>
          <p:cNvSpPr/>
          <p:nvPr/>
        </p:nvSpPr>
        <p:spPr>
          <a:xfrm>
            <a:off x="311700" y="2216375"/>
            <a:ext cx="3108300" cy="17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Описание: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Смещение тона аудиосигнала вверх или вниз может изменить высоту звука, что полезно для создания более разнообразных тренировочных данных.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53" name="Google Shape;35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3743" y="822613"/>
            <a:ext cx="4433903" cy="1939509"/>
          </a:xfrm>
          <a:prstGeom prst="rect">
            <a:avLst/>
          </a:prstGeom>
          <a:noFill/>
          <a:ln cap="flat" cmpd="sng" w="38100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54" name="Google Shape;354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13743" y="2855788"/>
            <a:ext cx="4425507" cy="1939510"/>
          </a:xfrm>
          <a:prstGeom prst="rect">
            <a:avLst/>
          </a:prstGeom>
          <a:noFill/>
          <a:ln cap="flat" cmpd="sng" w="38100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5" name="Google Shape;355;p35"/>
          <p:cNvSpPr/>
          <p:nvPr/>
        </p:nvSpPr>
        <p:spPr>
          <a:xfrm>
            <a:off x="255553" y="733080"/>
            <a:ext cx="3108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600" u="none" cap="none" strike="noStrike">
                <a:solidFill>
                  <a:srgbClr val="569CD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Смещение тона</a:t>
            </a:r>
            <a:endParaRPr i="0" sz="1600" u="none" cap="none" strike="noStrike">
              <a:solidFill>
                <a:srgbClr val="569CD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56" name="Google Shape;356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5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10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9" name="Google Shape;359;p35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"/>
          <p:cNvSpPr/>
          <p:nvPr/>
        </p:nvSpPr>
        <p:spPr>
          <a:xfrm>
            <a:off x="-72531" y="0"/>
            <a:ext cx="5567100" cy="5143500"/>
          </a:xfrm>
          <a:prstGeom prst="rect">
            <a:avLst/>
          </a:prstGeom>
          <a:gradFill>
            <a:gsLst>
              <a:gs pos="0">
                <a:srgbClr val="00B8FF">
                  <a:alpha val="20000"/>
                </a:srgbClr>
              </a:gs>
              <a:gs pos="100000">
                <a:srgbClr val="54FF9F">
                  <a:alpha val="20000"/>
                </a:srgbClr>
              </a:gs>
            </a:gsLst>
            <a:lin ang="18900044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36"/>
          <p:cNvSpPr txBox="1"/>
          <p:nvPr>
            <p:ph type="title"/>
          </p:nvPr>
        </p:nvSpPr>
        <p:spPr>
          <a:xfrm>
            <a:off x="235500" y="9818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Аугментация данных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36"/>
          <p:cNvSpPr/>
          <p:nvPr/>
        </p:nvSpPr>
        <p:spPr>
          <a:xfrm>
            <a:off x="290891" y="2227156"/>
            <a:ext cx="3362400" cy="22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Описание: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Изменение скорости воспроизведения аудиосигнала (ускорение или замедление) помогает модели быть устойчивой к изменениям темпа речи или музыки.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7" name="Google Shape;36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6643" y="822613"/>
            <a:ext cx="4433903" cy="1939509"/>
          </a:xfrm>
          <a:prstGeom prst="rect">
            <a:avLst/>
          </a:prstGeom>
          <a:noFill/>
          <a:ln cap="flat" cmpd="sng" w="28575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68" name="Google Shape;368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66643" y="2853705"/>
            <a:ext cx="4425508" cy="1947223"/>
          </a:xfrm>
          <a:prstGeom prst="rect">
            <a:avLst/>
          </a:prstGeom>
          <a:noFill/>
          <a:ln cap="flat" cmpd="sng" w="28575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9" name="Google Shape;369;p36"/>
          <p:cNvSpPr/>
          <p:nvPr/>
        </p:nvSpPr>
        <p:spPr>
          <a:xfrm>
            <a:off x="265579" y="738121"/>
            <a:ext cx="31083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600" u="none" cap="none" strike="noStrike">
                <a:solidFill>
                  <a:srgbClr val="569CD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Изменение</a:t>
            </a:r>
            <a:r>
              <a:rPr lang="ru" sz="1600">
                <a:solidFill>
                  <a:srgbClr val="569CD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i="0" lang="ru" sz="1600" u="none" cap="none" strike="noStrike">
                <a:solidFill>
                  <a:srgbClr val="569CD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скорости</a:t>
            </a:r>
            <a:r>
              <a:rPr lang="ru" sz="1600">
                <a:solidFill>
                  <a:srgbClr val="569CD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i="0" lang="ru" sz="1600" u="none" cap="none" strike="noStrike">
                <a:solidFill>
                  <a:srgbClr val="569CD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воспроизведения</a:t>
            </a:r>
            <a:endParaRPr i="0" sz="1600" u="none" cap="none" strike="noStrike">
              <a:solidFill>
                <a:srgbClr val="569CD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70" name="Google Shape;370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6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11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3" name="Google Shape;373;p36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7"/>
          <p:cNvSpPr/>
          <p:nvPr/>
        </p:nvSpPr>
        <p:spPr>
          <a:xfrm>
            <a:off x="-72531" y="0"/>
            <a:ext cx="5567100" cy="5143500"/>
          </a:xfrm>
          <a:prstGeom prst="rect">
            <a:avLst/>
          </a:prstGeom>
          <a:gradFill>
            <a:gsLst>
              <a:gs pos="0">
                <a:srgbClr val="00B8FF">
                  <a:alpha val="20000"/>
                </a:srgbClr>
              </a:gs>
              <a:gs pos="100000">
                <a:srgbClr val="54FF9F">
                  <a:alpha val="20000"/>
                </a:srgbClr>
              </a:gs>
            </a:gsLst>
            <a:lin ang="18900044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37"/>
          <p:cNvSpPr txBox="1"/>
          <p:nvPr>
            <p:ph type="title"/>
          </p:nvPr>
        </p:nvSpPr>
        <p:spPr>
          <a:xfrm>
            <a:off x="235500" y="42614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Аугментация данных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0" name="Google Shape;380;p37"/>
          <p:cNvSpPr/>
          <p:nvPr/>
        </p:nvSpPr>
        <p:spPr>
          <a:xfrm>
            <a:off x="395288" y="1879881"/>
            <a:ext cx="3205200" cy="20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Описание: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Добавление эха к аудиосигналу моделирует условия записи в различных акустических средах, например, большие залы или комнаты с реверберацией.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81" name="Google Shape;38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8755" y="822618"/>
            <a:ext cx="4433903" cy="1939509"/>
          </a:xfrm>
          <a:prstGeom prst="rect">
            <a:avLst/>
          </a:prstGeom>
          <a:noFill/>
          <a:ln cap="flat" cmpd="sng" w="28575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82" name="Google Shape;382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18755" y="2846668"/>
            <a:ext cx="4433904" cy="1939509"/>
          </a:xfrm>
          <a:prstGeom prst="rect">
            <a:avLst/>
          </a:prstGeom>
          <a:noFill/>
          <a:ln cap="flat" cmpd="sng" w="28575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83" name="Google Shape;383;p37"/>
          <p:cNvSpPr/>
          <p:nvPr/>
        </p:nvSpPr>
        <p:spPr>
          <a:xfrm>
            <a:off x="265579" y="739962"/>
            <a:ext cx="3108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600" u="none" cap="none" strike="noStrike">
                <a:solidFill>
                  <a:srgbClr val="176DE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 Добавление</a:t>
            </a:r>
            <a:r>
              <a:rPr lang="ru" sz="1600">
                <a:solidFill>
                  <a:srgbClr val="176DE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i="0" lang="ru" sz="1600" u="none" cap="none" strike="noStrike">
                <a:solidFill>
                  <a:srgbClr val="176DE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эх</a:t>
            </a:r>
            <a:r>
              <a:rPr lang="ru" sz="1600">
                <a:solidFill>
                  <a:srgbClr val="176DE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</a:t>
            </a:r>
            <a:endParaRPr i="0" sz="1600" u="none" cap="none" strike="noStrike">
              <a:solidFill>
                <a:srgbClr val="176DEA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84" name="Google Shape;384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7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12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7" name="Google Shape;387;p37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8"/>
          <p:cNvSpPr txBox="1"/>
          <p:nvPr>
            <p:ph type="title"/>
          </p:nvPr>
        </p:nvSpPr>
        <p:spPr>
          <a:xfrm>
            <a:off x="235500" y="42614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Выделение речи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93" name="Google Shape;39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8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12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6" name="Google Shape;396;p38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97" name="Google Shape;397;p38"/>
          <p:cNvSpPr txBox="1"/>
          <p:nvPr/>
        </p:nvSpPr>
        <p:spPr>
          <a:xfrm>
            <a:off x="1494000" y="822625"/>
            <a:ext cx="6003600" cy="1262100"/>
          </a:xfrm>
          <a:prstGeom prst="rect">
            <a:avLst/>
          </a:prstGeom>
          <a:noFill/>
          <a:ln cap="flat" cmpd="sng" w="38100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Voice Activity Detection (VAD) — это технология, которая используется для выделения речи в аудиосигнале.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Основная задача VAD — отделить речевые сегменты от тишины или фонового шума.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8" name="Google Shape;398;p38"/>
          <p:cNvPicPr preferRelativeResize="0"/>
          <p:nvPr/>
        </p:nvPicPr>
        <p:blipFill rotWithShape="1">
          <a:blip r:embed="rId5">
            <a:alphaModFix/>
          </a:blip>
          <a:srcRect b="12943" l="0" r="0" t="31999"/>
          <a:stretch/>
        </p:blipFill>
        <p:spPr>
          <a:xfrm>
            <a:off x="152400" y="4123950"/>
            <a:ext cx="8839202" cy="48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2667549"/>
            <a:ext cx="8839197" cy="434068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38"/>
          <p:cNvSpPr txBox="1"/>
          <p:nvPr/>
        </p:nvSpPr>
        <p:spPr>
          <a:xfrm>
            <a:off x="1505100" y="3433250"/>
            <a:ext cx="61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Запись с VAD</a:t>
            </a:r>
            <a:endParaRPr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1" name="Google Shape;401;p38"/>
          <p:cNvSpPr txBox="1"/>
          <p:nvPr/>
        </p:nvSpPr>
        <p:spPr>
          <a:xfrm>
            <a:off x="1505100" y="2122188"/>
            <a:ext cx="61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Запись без VAD</a:t>
            </a:r>
            <a:endParaRPr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9"/>
          <p:cNvSpPr/>
          <p:nvPr/>
        </p:nvSpPr>
        <p:spPr>
          <a:xfrm>
            <a:off x="3990727" y="1"/>
            <a:ext cx="5153273" cy="5143499"/>
          </a:xfrm>
          <a:custGeom>
            <a:rect b="b" l="l" r="r" t="t"/>
            <a:pathLst>
              <a:path extrusionOk="0" h="6857998" w="6871030">
                <a:moveTo>
                  <a:pt x="1079517" y="0"/>
                </a:moveTo>
                <a:lnTo>
                  <a:pt x="6871030" y="0"/>
                </a:lnTo>
                <a:lnTo>
                  <a:pt x="6871030" y="6857998"/>
                </a:lnTo>
                <a:lnTo>
                  <a:pt x="0" y="6857998"/>
                </a:lnTo>
                <a:close/>
              </a:path>
            </a:pathLst>
          </a:custGeom>
          <a:solidFill>
            <a:srgbClr val="006CD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39"/>
          <p:cNvSpPr txBox="1"/>
          <p:nvPr/>
        </p:nvSpPr>
        <p:spPr>
          <a:xfrm>
            <a:off x="293876" y="156788"/>
            <a:ext cx="1464000" cy="8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b="0" i="0" lang="ru" sz="53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" sz="5300">
                <a:solidFill>
                  <a:srgbClr val="006CDC"/>
                </a:solidFill>
              </a:rPr>
              <a:t>2</a:t>
            </a:r>
            <a:endParaRPr b="0" i="0" sz="5300" u="none" cap="none" strike="noStrike">
              <a:solidFill>
                <a:srgbClr val="006CD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39"/>
          <p:cNvSpPr txBox="1"/>
          <p:nvPr/>
        </p:nvSpPr>
        <p:spPr>
          <a:xfrm>
            <a:off x="302879" y="2095324"/>
            <a:ext cx="34620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1800">
                <a:solidFill>
                  <a:srgbClr val="1A1A1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Выбор признаков и классификатора, обучение</a:t>
            </a:r>
            <a:endParaRPr i="0" sz="11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409" name="Google Shape;409;p39"/>
          <p:cNvGrpSpPr/>
          <p:nvPr/>
        </p:nvGrpSpPr>
        <p:grpSpPr>
          <a:xfrm>
            <a:off x="311229" y="4315916"/>
            <a:ext cx="1018399" cy="542700"/>
            <a:chOff x="414972" y="5754555"/>
            <a:chExt cx="1357865" cy="723600"/>
          </a:xfrm>
        </p:grpSpPr>
        <p:pic>
          <p:nvPicPr>
            <p:cNvPr id="410" name="Google Shape;410;p3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82437" y="5837647"/>
              <a:ext cx="590400" cy="590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1" name="Google Shape;411;p3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4972" y="5754555"/>
              <a:ext cx="723600" cy="7236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0"/>
          <p:cNvSpPr txBox="1"/>
          <p:nvPr>
            <p:ph type="title"/>
          </p:nvPr>
        </p:nvSpPr>
        <p:spPr>
          <a:xfrm>
            <a:off x="224070" y="3975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Обзор литературы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17" name="Google Shape;41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075" y="779900"/>
            <a:ext cx="8559925" cy="3840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8" name="Google Shape;418;p40"/>
          <p:cNvCxnSpPr/>
          <p:nvPr/>
        </p:nvCxnSpPr>
        <p:spPr>
          <a:xfrm>
            <a:off x="359992" y="612438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19" name="Google Shape;419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0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14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2" name="Google Shape;422;p40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1"/>
          <p:cNvSpPr/>
          <p:nvPr/>
        </p:nvSpPr>
        <p:spPr>
          <a:xfrm>
            <a:off x="361237" y="258980"/>
            <a:ext cx="1697868" cy="18930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41"/>
          <p:cNvSpPr txBox="1"/>
          <p:nvPr>
            <p:ph idx="4294967295" type="title"/>
          </p:nvPr>
        </p:nvSpPr>
        <p:spPr>
          <a:xfrm>
            <a:off x="224070" y="6519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Выбор признаков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29" name="Google Shape;429;p41"/>
          <p:cNvCxnSpPr/>
          <p:nvPr/>
        </p:nvCxnSpPr>
        <p:spPr>
          <a:xfrm>
            <a:off x="359992" y="612438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30" name="Google Shape;430;p41"/>
          <p:cNvSpPr txBox="1"/>
          <p:nvPr/>
        </p:nvSpPr>
        <p:spPr>
          <a:xfrm>
            <a:off x="1794600" y="3525450"/>
            <a:ext cx="6685800" cy="1369800"/>
          </a:xfrm>
          <a:prstGeom prst="rect">
            <a:avLst/>
          </a:prstGeom>
          <a:noFill/>
          <a:ln cap="flat" cmpd="sng" w="38100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AutoNum type="arabicPeriod"/>
            </a:pPr>
            <a:r>
              <a:rPr lang="ru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MFCC учитывают, как человеческий слух воспринимает частоты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AutoNum type="arabicPeriod"/>
            </a:pPr>
            <a:r>
              <a:rPr lang="ru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Они уменьшают размер данных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AutoNum type="arabicPeriod"/>
            </a:pPr>
            <a:r>
              <a:rPr lang="ru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MFCC хорошо работают даже в условиях фонового шума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AutoNum type="arabicPeriod"/>
            </a:pPr>
            <a:r>
              <a:rPr lang="ru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Они широко используются в задачах обработки речи</a:t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1" name="Google Shape;431;p41"/>
          <p:cNvSpPr txBox="1"/>
          <p:nvPr/>
        </p:nvSpPr>
        <p:spPr>
          <a:xfrm rot="-5400000">
            <a:off x="-662850" y="1635300"/>
            <a:ext cx="3000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5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MFCC</a:t>
            </a:r>
            <a:endParaRPr sz="5000"/>
          </a:p>
        </p:txBody>
      </p:sp>
      <p:sp>
        <p:nvSpPr>
          <p:cNvPr id="432" name="Google Shape;432;p41"/>
          <p:cNvSpPr/>
          <p:nvPr/>
        </p:nvSpPr>
        <p:spPr>
          <a:xfrm>
            <a:off x="0" y="822625"/>
            <a:ext cx="1413600" cy="4536000"/>
          </a:xfrm>
          <a:prstGeom prst="rect">
            <a:avLst/>
          </a:prstGeom>
          <a:solidFill>
            <a:srgbClr val="00B8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41"/>
          <p:cNvSpPr txBox="1"/>
          <p:nvPr/>
        </p:nvSpPr>
        <p:spPr>
          <a:xfrm>
            <a:off x="1794600" y="2428138"/>
            <a:ext cx="300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Библиотека python_speech_features для расчета фичей</a:t>
            </a:r>
            <a:endParaRPr sz="11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434" name="Google Shape;434;p41"/>
          <p:cNvGraphicFramePr/>
          <p:nvPr/>
        </p:nvGraphicFramePr>
        <p:xfrm>
          <a:off x="1692100" y="82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{9BFF8D01-FEC6-4255-BD00-4AF9B6F0885C}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Библиотеки</a:t>
                      </a:r>
                      <a:endParaRPr b="1"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Формат считанных данных</a:t>
                      </a:r>
                      <a:endParaRPr b="1"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Наличие в Chaquopy</a:t>
                      </a:r>
                      <a:endParaRPr b="1"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librosa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PCM floating point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-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scipy.io.wavfile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PCM integer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+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python_speech_features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-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+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35" name="Google Shape;435;p41"/>
          <p:cNvSpPr txBox="1"/>
          <p:nvPr/>
        </p:nvSpPr>
        <p:spPr>
          <a:xfrm>
            <a:off x="5390150" y="2428147"/>
            <a:ext cx="300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Библиотека scipy.io.wavfile для считывания аудио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36" name="Google Shape;43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41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15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9" name="Google Shape;439;p41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2"/>
          <p:cNvSpPr/>
          <p:nvPr/>
        </p:nvSpPr>
        <p:spPr>
          <a:xfrm>
            <a:off x="361237" y="258980"/>
            <a:ext cx="1697868" cy="18930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42"/>
          <p:cNvSpPr txBox="1"/>
          <p:nvPr>
            <p:ph idx="4294967295" type="title"/>
          </p:nvPr>
        </p:nvSpPr>
        <p:spPr>
          <a:xfrm>
            <a:off x="224070" y="6519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Выбор признаков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46" name="Google Shape;446;p42"/>
          <p:cNvCxnSpPr/>
          <p:nvPr/>
        </p:nvCxnSpPr>
        <p:spPr>
          <a:xfrm>
            <a:off x="359992" y="612438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graphicFrame>
        <p:nvGraphicFramePr>
          <p:cNvPr id="447" name="Google Shape;447;p42"/>
          <p:cNvGraphicFramePr/>
          <p:nvPr/>
        </p:nvGraphicFramePr>
        <p:xfrm>
          <a:off x="681750" y="706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{9BFF8D01-FEC6-4255-BD00-4AF9B6F0885C}</a:tableStyleId>
              </a:tblPr>
              <a:tblGrid>
                <a:gridCol w="1728825"/>
                <a:gridCol w="6051675"/>
              </a:tblGrid>
              <a:tr h="39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MFCC_mean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Усредненное по фреймам значение MFCC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MFCC_std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СКО MFCC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delta_mean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Разность </a:t>
                      </a:r>
                      <a:r>
                        <a:rPr lang="ru"/>
                        <a:t>MFCC на основе двух предыдущих и двух следующих фреймов, усредненная по фреймам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delta_std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СКО дельты MFCC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delta_delta_mean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Разность дельт </a:t>
                      </a:r>
                      <a:r>
                        <a:rPr lang="ru">
                          <a:solidFill>
                            <a:schemeClr val="dk1"/>
                          </a:solidFill>
                        </a:rPr>
                        <a:t>двух предыдущих и двух следующих фреймов, усредненная по фреймам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delta_delta_std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</a:rPr>
                        <a:t>СКО второй дельты MFCC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logfbank_mean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Энергия признаков по мел-шкале, усредненная по фреймам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logfbank_std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СКО энергий признаков по мел-шкале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energy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Общая энергия сигнала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zero crossing rate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Число пересечений сигнала с базовой линией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448" name="Google Shape;44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42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16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1" name="Google Shape;451;p42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3"/>
          <p:cNvSpPr txBox="1"/>
          <p:nvPr/>
        </p:nvSpPr>
        <p:spPr>
          <a:xfrm>
            <a:off x="317237" y="924275"/>
            <a:ext cx="8334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 sz="1500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Число аудио после аугментации составляет:</a:t>
            </a:r>
            <a:r>
              <a:rPr lang="ru" sz="1500">
                <a:solidFill>
                  <a:srgbClr val="006CDC"/>
                </a:solidFill>
              </a:rPr>
              <a:t> 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43"/>
          <p:cNvSpPr/>
          <p:nvPr/>
        </p:nvSpPr>
        <p:spPr>
          <a:xfrm>
            <a:off x="361237" y="258980"/>
            <a:ext cx="1697868" cy="18930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43"/>
          <p:cNvSpPr txBox="1"/>
          <p:nvPr/>
        </p:nvSpPr>
        <p:spPr>
          <a:xfrm>
            <a:off x="8546273" y="4668743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17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9" name="Google Shape;459;p43"/>
          <p:cNvCxnSpPr/>
          <p:nvPr/>
        </p:nvCxnSpPr>
        <p:spPr>
          <a:xfrm>
            <a:off x="8897536" y="4774403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60" name="Google Shape;46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43"/>
          <p:cNvSpPr txBox="1"/>
          <p:nvPr>
            <p:ph idx="4294967295" type="title"/>
          </p:nvPr>
        </p:nvSpPr>
        <p:spPr>
          <a:xfrm>
            <a:off x="224070" y="6519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Получение датасета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63" name="Google Shape;463;p43"/>
          <p:cNvCxnSpPr/>
          <p:nvPr/>
        </p:nvCxnSpPr>
        <p:spPr>
          <a:xfrm flipH="1" rot="10800000">
            <a:off x="-3206425" y="-479650"/>
            <a:ext cx="2048700" cy="240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64" name="Google Shape;464;p43"/>
          <p:cNvCxnSpPr/>
          <p:nvPr/>
        </p:nvCxnSpPr>
        <p:spPr>
          <a:xfrm>
            <a:off x="359992" y="612438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65" name="Google Shape;465;p43"/>
          <p:cNvSpPr txBox="1"/>
          <p:nvPr/>
        </p:nvSpPr>
        <p:spPr>
          <a:xfrm>
            <a:off x="311700" y="1403375"/>
            <a:ext cx="860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PD audio train (4 246 аудио) + PD audio test (140 аудио)</a:t>
            </a:r>
            <a:endParaRPr sz="11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6" name="Google Shape;466;p43"/>
          <p:cNvSpPr txBox="1"/>
          <p:nvPr/>
        </p:nvSpPr>
        <p:spPr>
          <a:xfrm>
            <a:off x="317225" y="2066838"/>
            <a:ext cx="871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HC audio train(6 050 аудио) + HC audio test (183 аудио)</a:t>
            </a:r>
            <a:endParaRPr sz="11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7" name="Google Shape;467;p43"/>
          <p:cNvSpPr txBox="1"/>
          <p:nvPr/>
        </p:nvSpPr>
        <p:spPr>
          <a:xfrm>
            <a:off x="317228" y="3497600"/>
            <a:ext cx="6439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ru" sz="1500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Предобработка фичей перед обучением классификатора: </a:t>
            </a:r>
            <a:r>
              <a:rPr b="1"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использование StandardScaler() библиотеки sklearn</a:t>
            </a:r>
            <a:endParaRPr b="1"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8" name="Google Shape;468;p43"/>
          <p:cNvSpPr txBox="1"/>
          <p:nvPr/>
        </p:nvSpPr>
        <p:spPr>
          <a:xfrm>
            <a:off x="317237" y="2730325"/>
            <a:ext cx="83343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 sz="1500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Далее для полученных аудиозаписей были вычислены фичи в соответствии с предыдущим слайдом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4"/>
          <p:cNvSpPr txBox="1"/>
          <p:nvPr/>
        </p:nvSpPr>
        <p:spPr>
          <a:xfrm>
            <a:off x="1174837" y="1179175"/>
            <a:ext cx="83343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 sz="1200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Результаты в задаче распознавания болезни Паркинсона по голосу показали:</a:t>
            </a:r>
            <a:r>
              <a:rPr lang="ru" sz="1200">
                <a:solidFill>
                  <a:srgbClr val="006CDC"/>
                </a:solidFill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44"/>
          <p:cNvSpPr/>
          <p:nvPr/>
        </p:nvSpPr>
        <p:spPr>
          <a:xfrm>
            <a:off x="802725" y="1699100"/>
            <a:ext cx="7665600" cy="29934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44"/>
          <p:cNvSpPr/>
          <p:nvPr/>
        </p:nvSpPr>
        <p:spPr>
          <a:xfrm>
            <a:off x="361237" y="258980"/>
            <a:ext cx="1697868" cy="18930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44"/>
          <p:cNvSpPr txBox="1"/>
          <p:nvPr/>
        </p:nvSpPr>
        <p:spPr>
          <a:xfrm>
            <a:off x="8546273" y="4668743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18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7" name="Google Shape;477;p44"/>
          <p:cNvCxnSpPr/>
          <p:nvPr/>
        </p:nvCxnSpPr>
        <p:spPr>
          <a:xfrm>
            <a:off x="8897536" y="4774403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78" name="Google Shape;47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44"/>
          <p:cNvSpPr txBox="1"/>
          <p:nvPr>
            <p:ph idx="4294967295" type="title"/>
          </p:nvPr>
        </p:nvSpPr>
        <p:spPr>
          <a:xfrm>
            <a:off x="224070" y="6519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Выбор классификатора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81" name="Google Shape;481;p44"/>
          <p:cNvCxnSpPr/>
          <p:nvPr/>
        </p:nvCxnSpPr>
        <p:spPr>
          <a:xfrm flipH="1" rot="10800000">
            <a:off x="-3206425" y="-479650"/>
            <a:ext cx="2048700" cy="240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82" name="Google Shape;482;p44"/>
          <p:cNvCxnSpPr/>
          <p:nvPr/>
        </p:nvCxnSpPr>
        <p:spPr>
          <a:xfrm>
            <a:off x="359992" y="612438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graphicFrame>
        <p:nvGraphicFramePr>
          <p:cNvPr id="483" name="Google Shape;483;p44"/>
          <p:cNvGraphicFramePr/>
          <p:nvPr/>
        </p:nvGraphicFramePr>
        <p:xfrm>
          <a:off x="802713" y="1699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{9BFF8D01-FEC6-4255-BD00-4AF9B6F0885C}</a:tableStyleId>
              </a:tblPr>
              <a:tblGrid>
                <a:gridCol w="3312225"/>
                <a:gridCol w="1717350"/>
                <a:gridCol w="1331250"/>
                <a:gridCol w="1304825"/>
              </a:tblGrid>
              <a:tr h="295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С</a:t>
                      </a:r>
                      <a:r>
                        <a:rPr b="1"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lassifier</a:t>
                      </a:r>
                      <a:endParaRPr b="1"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accuracy </a:t>
                      </a:r>
                      <a:endParaRPr b="1"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sensitivity</a:t>
                      </a:r>
                      <a:endParaRPr b="1"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specificity</a:t>
                      </a:r>
                      <a:endParaRPr b="1"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Logistic Regression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0.93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0.87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0.98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0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k-NN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0.94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0.88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0.99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3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Decision Tree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0.79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0.69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0.87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200">
                          <a:solidFill>
                            <a:srgbClr val="CC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SVM</a:t>
                      </a:r>
                      <a:endParaRPr b="1" sz="1200">
                        <a:solidFill>
                          <a:srgbClr val="CC0000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rgbClr val="CC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0.94</a:t>
                      </a:r>
                      <a:endParaRPr b="1" sz="1200">
                        <a:solidFill>
                          <a:srgbClr val="CC0000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rgbClr val="CC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0.87</a:t>
                      </a:r>
                      <a:endParaRPr b="1" sz="1200">
                        <a:solidFill>
                          <a:srgbClr val="CC0000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rgbClr val="CC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0.99</a:t>
                      </a:r>
                      <a:endParaRPr b="1" sz="1200">
                        <a:solidFill>
                          <a:srgbClr val="CC0000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7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LDA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0.94 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0.86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0.99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Random forest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0.89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0.76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0.99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Bayes classifier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0.77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0.68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0.83</a:t>
                      </a:r>
                      <a:endParaRPr sz="1200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/>
          <p:nvPr/>
        </p:nvSpPr>
        <p:spPr>
          <a:xfrm>
            <a:off x="1942980" y="433573"/>
            <a:ext cx="351900" cy="347700"/>
          </a:xfrm>
          <a:prstGeom prst="ellipse">
            <a:avLst/>
          </a:prstGeom>
          <a:solidFill>
            <a:srgbClr val="54FF9F">
              <a:alpha val="4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8" name="Google Shape;158;p27"/>
          <p:cNvSpPr/>
          <p:nvPr/>
        </p:nvSpPr>
        <p:spPr>
          <a:xfrm flipH="1" rot="10800000">
            <a:off x="911801" y="2079373"/>
            <a:ext cx="351900" cy="347700"/>
          </a:xfrm>
          <a:prstGeom prst="ellipse">
            <a:avLst/>
          </a:prstGeom>
          <a:solidFill>
            <a:srgbClr val="00B8FF">
              <a:alpha val="4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9" name="Google Shape;159;p27"/>
          <p:cNvPicPr preferRelativeResize="0"/>
          <p:nvPr/>
        </p:nvPicPr>
        <p:blipFill rotWithShape="1">
          <a:blip r:embed="rId3">
            <a:alphaModFix/>
          </a:blip>
          <a:srcRect b="7164" l="19270" r="29217" t="148"/>
          <a:stretch/>
        </p:blipFill>
        <p:spPr>
          <a:xfrm>
            <a:off x="2450278" y="2204413"/>
            <a:ext cx="2450279" cy="2939087"/>
          </a:xfrm>
          <a:custGeom>
            <a:rect b="b" l="l" r="r" t="t"/>
            <a:pathLst>
              <a:path extrusionOk="0" h="3918783" w="3267038">
                <a:moveTo>
                  <a:pt x="0" y="0"/>
                </a:moveTo>
                <a:lnTo>
                  <a:pt x="3267038" y="0"/>
                </a:lnTo>
                <a:lnTo>
                  <a:pt x="3267038" y="3918783"/>
                </a:lnTo>
                <a:lnTo>
                  <a:pt x="0" y="391878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0" name="Google Shape;160;p27"/>
          <p:cNvSpPr/>
          <p:nvPr/>
        </p:nvSpPr>
        <p:spPr>
          <a:xfrm>
            <a:off x="386954" y="334696"/>
            <a:ext cx="8370000" cy="4474200"/>
          </a:xfrm>
          <a:prstGeom prst="roundRect">
            <a:avLst>
              <a:gd fmla="val 1697" name="adj"/>
            </a:avLst>
          </a:prstGeom>
          <a:noFill/>
          <a:ln cap="flat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7"/>
          <p:cNvSpPr/>
          <p:nvPr/>
        </p:nvSpPr>
        <p:spPr>
          <a:xfrm>
            <a:off x="2450279" y="-1"/>
            <a:ext cx="2450400" cy="2204400"/>
          </a:xfrm>
          <a:prstGeom prst="rect">
            <a:avLst/>
          </a:prstGeom>
          <a:solidFill>
            <a:srgbClr val="006CD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7"/>
          <p:cNvSpPr txBox="1"/>
          <p:nvPr/>
        </p:nvSpPr>
        <p:spPr>
          <a:xfrm>
            <a:off x="2484713" y="845981"/>
            <a:ext cx="23814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ru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Оглавление </a:t>
            </a:r>
            <a:br>
              <a:rPr i="0" lang="ru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i="0" lang="ru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презентации</a:t>
            </a:r>
            <a:endParaRPr i="0" sz="11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3" name="Google Shape;163;p27"/>
          <p:cNvSpPr/>
          <p:nvPr/>
        </p:nvSpPr>
        <p:spPr>
          <a:xfrm>
            <a:off x="970673" y="-4031549"/>
            <a:ext cx="938259" cy="6303575"/>
          </a:xfrm>
          <a:custGeom>
            <a:rect b="b" l="l" r="r" t="t"/>
            <a:pathLst>
              <a:path extrusionOk="0" h="3207926" w="471487">
                <a:moveTo>
                  <a:pt x="64845" y="3001804"/>
                </a:moveTo>
                <a:lnTo>
                  <a:pt x="54824" y="3023601"/>
                </a:lnTo>
                <a:lnTo>
                  <a:pt x="31344" y="3114199"/>
                </a:lnTo>
                <a:lnTo>
                  <a:pt x="440094" y="3114199"/>
                </a:lnTo>
                <a:lnTo>
                  <a:pt x="416664" y="3023793"/>
                </a:lnTo>
                <a:lnTo>
                  <a:pt x="406554" y="3001804"/>
                </a:lnTo>
                <a:close/>
                <a:moveTo>
                  <a:pt x="138297" y="2863882"/>
                </a:moveTo>
                <a:lnTo>
                  <a:pt x="97524" y="2930724"/>
                </a:lnTo>
                <a:lnTo>
                  <a:pt x="76537" y="2976372"/>
                </a:lnTo>
                <a:lnTo>
                  <a:pt x="394862" y="2976372"/>
                </a:lnTo>
                <a:lnTo>
                  <a:pt x="373963" y="2930915"/>
                </a:lnTo>
                <a:lnTo>
                  <a:pt x="333074" y="2863882"/>
                </a:lnTo>
                <a:close/>
                <a:moveTo>
                  <a:pt x="234118" y="2725960"/>
                </a:moveTo>
                <a:lnTo>
                  <a:pt x="212598" y="2755202"/>
                </a:lnTo>
                <a:lnTo>
                  <a:pt x="154076" y="2838450"/>
                </a:lnTo>
                <a:lnTo>
                  <a:pt x="317277" y="2838450"/>
                </a:lnTo>
                <a:lnTo>
                  <a:pt x="258889" y="2755393"/>
                </a:lnTo>
                <a:lnTo>
                  <a:pt x="237229" y="2725960"/>
                </a:lnTo>
                <a:close/>
                <a:moveTo>
                  <a:pt x="170390" y="2588134"/>
                </a:moveTo>
                <a:lnTo>
                  <a:pt x="235676" y="2680613"/>
                </a:lnTo>
                <a:lnTo>
                  <a:pt x="300956" y="2588134"/>
                </a:lnTo>
                <a:close/>
                <a:moveTo>
                  <a:pt x="84159" y="2450212"/>
                </a:moveTo>
                <a:lnTo>
                  <a:pt x="86148" y="2454744"/>
                </a:lnTo>
                <a:cubicBezTo>
                  <a:pt x="99810" y="2481278"/>
                  <a:pt x="115038" y="2507225"/>
                  <a:pt x="131398" y="2532901"/>
                </a:cubicBezTo>
                <a:lnTo>
                  <a:pt x="152436" y="2562702"/>
                </a:lnTo>
                <a:lnTo>
                  <a:pt x="318908" y="2562702"/>
                </a:lnTo>
                <a:lnTo>
                  <a:pt x="340054" y="2532745"/>
                </a:lnTo>
                <a:cubicBezTo>
                  <a:pt x="356408" y="2507063"/>
                  <a:pt x="371633" y="2481108"/>
                  <a:pt x="385300" y="2454566"/>
                </a:cubicBezTo>
                <a:lnTo>
                  <a:pt x="387213" y="2450212"/>
                </a:lnTo>
                <a:close/>
                <a:moveTo>
                  <a:pt x="35996" y="2312290"/>
                </a:moveTo>
                <a:lnTo>
                  <a:pt x="50292" y="2373059"/>
                </a:lnTo>
                <a:lnTo>
                  <a:pt x="72995" y="2424780"/>
                </a:lnTo>
                <a:lnTo>
                  <a:pt x="398387" y="2424780"/>
                </a:lnTo>
                <a:lnTo>
                  <a:pt x="421196" y="2372868"/>
                </a:lnTo>
                <a:lnTo>
                  <a:pt x="435447" y="2312290"/>
                </a:lnTo>
                <a:close/>
                <a:moveTo>
                  <a:pt x="30805" y="2174368"/>
                </a:moveTo>
                <a:lnTo>
                  <a:pt x="27551" y="2194442"/>
                </a:lnTo>
                <a:cubicBezTo>
                  <a:pt x="25420" y="2225637"/>
                  <a:pt x="26212" y="2256682"/>
                  <a:pt x="29983" y="2286733"/>
                </a:cubicBezTo>
                <a:lnTo>
                  <a:pt x="30012" y="2286858"/>
                </a:lnTo>
                <a:lnTo>
                  <a:pt x="441430" y="2286858"/>
                </a:lnTo>
                <a:lnTo>
                  <a:pt x="441505" y="2286542"/>
                </a:lnTo>
                <a:cubicBezTo>
                  <a:pt x="445276" y="2256490"/>
                  <a:pt x="446068" y="2225445"/>
                  <a:pt x="443937" y="2194250"/>
                </a:cubicBezTo>
                <a:lnTo>
                  <a:pt x="440713" y="2174368"/>
                </a:lnTo>
                <a:close/>
                <a:moveTo>
                  <a:pt x="66147" y="2036541"/>
                </a:moveTo>
                <a:lnTo>
                  <a:pt x="42657" y="2101258"/>
                </a:lnTo>
                <a:lnTo>
                  <a:pt x="34928" y="2148936"/>
                </a:lnTo>
                <a:lnTo>
                  <a:pt x="436591" y="2148936"/>
                </a:lnTo>
                <a:lnTo>
                  <a:pt x="428831" y="2101066"/>
                </a:lnTo>
                <a:lnTo>
                  <a:pt x="405411" y="2036541"/>
                </a:lnTo>
                <a:close/>
                <a:moveTo>
                  <a:pt x="140677" y="1898619"/>
                </a:moveTo>
                <a:lnTo>
                  <a:pt x="75623" y="2011109"/>
                </a:lnTo>
                <a:lnTo>
                  <a:pt x="395975" y="2011109"/>
                </a:lnTo>
                <a:lnTo>
                  <a:pt x="330866" y="1898619"/>
                </a:lnTo>
                <a:close/>
                <a:moveTo>
                  <a:pt x="234255" y="1760697"/>
                </a:moveTo>
                <a:lnTo>
                  <a:pt x="160294" y="1864698"/>
                </a:lnTo>
                <a:lnTo>
                  <a:pt x="155385" y="1873187"/>
                </a:lnTo>
                <a:lnTo>
                  <a:pt x="316146" y="1873187"/>
                </a:lnTo>
                <a:lnTo>
                  <a:pt x="311122" y="1864507"/>
                </a:lnTo>
                <a:lnTo>
                  <a:pt x="237352" y="1760697"/>
                </a:lnTo>
                <a:close/>
                <a:moveTo>
                  <a:pt x="170223" y="1622775"/>
                </a:moveTo>
                <a:lnTo>
                  <a:pt x="234696" y="1712595"/>
                </a:lnTo>
                <a:lnTo>
                  <a:pt x="235778" y="1714118"/>
                </a:lnTo>
                <a:lnTo>
                  <a:pt x="236791" y="1712691"/>
                </a:lnTo>
                <a:lnTo>
                  <a:pt x="301300" y="1622775"/>
                </a:lnTo>
                <a:close/>
                <a:moveTo>
                  <a:pt x="85669" y="1484948"/>
                </a:moveTo>
                <a:lnTo>
                  <a:pt x="89988" y="1495306"/>
                </a:lnTo>
                <a:lnTo>
                  <a:pt x="152657" y="1597343"/>
                </a:lnTo>
                <a:lnTo>
                  <a:pt x="318849" y="1597343"/>
                </a:lnTo>
                <a:lnTo>
                  <a:pt x="381464" y="1495402"/>
                </a:lnTo>
                <a:lnTo>
                  <a:pt x="385825" y="1484948"/>
                </a:lnTo>
                <a:close/>
                <a:moveTo>
                  <a:pt x="35195" y="1347026"/>
                </a:moveTo>
                <a:lnTo>
                  <a:pt x="43342" y="1383438"/>
                </a:lnTo>
                <a:lnTo>
                  <a:pt x="75064" y="1459516"/>
                </a:lnTo>
                <a:lnTo>
                  <a:pt x="396435" y="1459516"/>
                </a:lnTo>
                <a:lnTo>
                  <a:pt x="428132" y="1383534"/>
                </a:lnTo>
                <a:lnTo>
                  <a:pt x="436306" y="1347026"/>
                </a:lnTo>
                <a:close/>
                <a:moveTo>
                  <a:pt x="30045" y="1209199"/>
                </a:moveTo>
                <a:lnTo>
                  <a:pt x="25717" y="1265301"/>
                </a:lnTo>
                <a:lnTo>
                  <a:pt x="30056" y="1321594"/>
                </a:lnTo>
                <a:lnTo>
                  <a:pt x="441436" y="1321594"/>
                </a:lnTo>
                <a:lnTo>
                  <a:pt x="445770" y="1265397"/>
                </a:lnTo>
                <a:lnTo>
                  <a:pt x="441435" y="1209199"/>
                </a:lnTo>
                <a:close/>
                <a:moveTo>
                  <a:pt x="75013" y="1071277"/>
                </a:moveTo>
                <a:lnTo>
                  <a:pt x="43355" y="1147164"/>
                </a:lnTo>
                <a:lnTo>
                  <a:pt x="35160" y="1183767"/>
                </a:lnTo>
                <a:lnTo>
                  <a:pt x="436306" y="1183767"/>
                </a:lnTo>
                <a:lnTo>
                  <a:pt x="428132" y="1147260"/>
                </a:lnTo>
                <a:lnTo>
                  <a:pt x="396434" y="1071277"/>
                </a:lnTo>
                <a:close/>
                <a:moveTo>
                  <a:pt x="152638" y="933355"/>
                </a:moveTo>
                <a:lnTo>
                  <a:pt x="90023" y="1035296"/>
                </a:lnTo>
                <a:lnTo>
                  <a:pt x="85623" y="1045845"/>
                </a:lnTo>
                <a:lnTo>
                  <a:pt x="385825" y="1045845"/>
                </a:lnTo>
                <a:lnTo>
                  <a:pt x="381464" y="1035392"/>
                </a:lnTo>
                <a:lnTo>
                  <a:pt x="318790" y="933355"/>
                </a:lnTo>
                <a:close/>
                <a:moveTo>
                  <a:pt x="235710" y="816581"/>
                </a:moveTo>
                <a:lnTo>
                  <a:pt x="234696" y="818007"/>
                </a:lnTo>
                <a:lnTo>
                  <a:pt x="170188" y="907923"/>
                </a:lnTo>
                <a:lnTo>
                  <a:pt x="301231" y="907923"/>
                </a:lnTo>
                <a:lnTo>
                  <a:pt x="236791" y="818103"/>
                </a:lnTo>
                <a:close/>
                <a:moveTo>
                  <a:pt x="155184" y="657607"/>
                </a:moveTo>
                <a:lnTo>
                  <a:pt x="160294" y="666442"/>
                </a:lnTo>
                <a:lnTo>
                  <a:pt x="233922" y="770001"/>
                </a:lnTo>
                <a:lnTo>
                  <a:pt x="237465" y="770001"/>
                </a:lnTo>
                <a:lnTo>
                  <a:pt x="311289" y="666191"/>
                </a:lnTo>
                <a:lnTo>
                  <a:pt x="316253" y="657607"/>
                </a:lnTo>
                <a:close/>
                <a:moveTo>
                  <a:pt x="75403" y="519685"/>
                </a:moveTo>
                <a:lnTo>
                  <a:pt x="140473" y="632175"/>
                </a:lnTo>
                <a:lnTo>
                  <a:pt x="330961" y="632175"/>
                </a:lnTo>
                <a:lnTo>
                  <a:pt x="396015" y="519685"/>
                </a:lnTo>
                <a:close/>
                <a:moveTo>
                  <a:pt x="34671" y="381763"/>
                </a:moveTo>
                <a:lnTo>
                  <a:pt x="42492" y="429768"/>
                </a:lnTo>
                <a:lnTo>
                  <a:pt x="65978" y="494253"/>
                </a:lnTo>
                <a:lnTo>
                  <a:pt x="405467" y="494253"/>
                </a:lnTo>
                <a:lnTo>
                  <a:pt x="428926" y="429591"/>
                </a:lnTo>
                <a:lnTo>
                  <a:pt x="436680" y="381763"/>
                </a:lnTo>
                <a:close/>
                <a:moveTo>
                  <a:pt x="29773" y="243936"/>
                </a:moveTo>
                <a:lnTo>
                  <a:pt x="29702" y="244241"/>
                </a:lnTo>
                <a:cubicBezTo>
                  <a:pt x="25935" y="274288"/>
                  <a:pt x="25152" y="305331"/>
                  <a:pt x="27301" y="336531"/>
                </a:cubicBezTo>
                <a:lnTo>
                  <a:pt x="30527" y="356331"/>
                </a:lnTo>
                <a:lnTo>
                  <a:pt x="440803" y="356331"/>
                </a:lnTo>
                <a:lnTo>
                  <a:pt x="444032" y="336411"/>
                </a:lnTo>
                <a:cubicBezTo>
                  <a:pt x="446163" y="305223"/>
                  <a:pt x="445371" y="274186"/>
                  <a:pt x="441600" y="244142"/>
                </a:cubicBezTo>
                <a:lnTo>
                  <a:pt x="441552" y="243936"/>
                </a:lnTo>
                <a:close/>
                <a:moveTo>
                  <a:pt x="72771" y="106014"/>
                </a:moveTo>
                <a:lnTo>
                  <a:pt x="50006" y="157925"/>
                </a:lnTo>
                <a:lnTo>
                  <a:pt x="35756" y="218504"/>
                </a:lnTo>
                <a:lnTo>
                  <a:pt x="435568" y="218504"/>
                </a:lnTo>
                <a:lnTo>
                  <a:pt x="421291" y="157829"/>
                </a:lnTo>
                <a:lnTo>
                  <a:pt x="398615" y="106014"/>
                </a:lnTo>
                <a:close/>
                <a:moveTo>
                  <a:pt x="341471" y="0"/>
                </a:moveTo>
                <a:lnTo>
                  <a:pt x="371475" y="0"/>
                </a:lnTo>
                <a:cubicBezTo>
                  <a:pt x="400907" y="47720"/>
                  <a:pt x="426339" y="96679"/>
                  <a:pt x="445294" y="149162"/>
                </a:cubicBezTo>
                <a:cubicBezTo>
                  <a:pt x="486728" y="264224"/>
                  <a:pt x="476917" y="410051"/>
                  <a:pt x="419671" y="529590"/>
                </a:cubicBezTo>
                <a:cubicBezTo>
                  <a:pt x="394383" y="582311"/>
                  <a:pt x="364665" y="631936"/>
                  <a:pt x="333006" y="679621"/>
                </a:cubicBezTo>
                <a:lnTo>
                  <a:pt x="251368" y="794540"/>
                </a:lnTo>
                <a:lnTo>
                  <a:pt x="257556" y="803244"/>
                </a:lnTo>
                <a:cubicBezTo>
                  <a:pt x="367474" y="952882"/>
                  <a:pt x="471297" y="1094138"/>
                  <a:pt x="471487" y="1265588"/>
                </a:cubicBezTo>
                <a:cubicBezTo>
                  <a:pt x="471297" y="1437038"/>
                  <a:pt x="367474" y="1578293"/>
                  <a:pt x="257556" y="1727931"/>
                </a:cubicBezTo>
                <a:lnTo>
                  <a:pt x="251568" y="1736351"/>
                </a:lnTo>
                <a:lnTo>
                  <a:pt x="333006" y="1851017"/>
                </a:lnTo>
                <a:cubicBezTo>
                  <a:pt x="364665" y="1898690"/>
                  <a:pt x="394383" y="1948291"/>
                  <a:pt x="419671" y="2001012"/>
                </a:cubicBezTo>
                <a:cubicBezTo>
                  <a:pt x="476917" y="2120646"/>
                  <a:pt x="486728" y="2266379"/>
                  <a:pt x="445294" y="2381441"/>
                </a:cubicBezTo>
                <a:cubicBezTo>
                  <a:pt x="403574" y="2497074"/>
                  <a:pt x="330136" y="2596134"/>
                  <a:pt x="252413" y="2701100"/>
                </a:cubicBezTo>
                <a:lnTo>
                  <a:pt x="251502" y="2702338"/>
                </a:lnTo>
                <a:lnTo>
                  <a:pt x="279559" y="2740439"/>
                </a:lnTo>
                <a:cubicBezTo>
                  <a:pt x="363474" y="2855691"/>
                  <a:pt x="447199" y="2979707"/>
                  <a:pt x="466915" y="3116676"/>
                </a:cubicBezTo>
                <a:cubicBezTo>
                  <a:pt x="471011" y="3145727"/>
                  <a:pt x="471487" y="3176302"/>
                  <a:pt x="468630" y="3207926"/>
                </a:cubicBezTo>
                <a:lnTo>
                  <a:pt x="443103" y="3207926"/>
                </a:lnTo>
                <a:lnTo>
                  <a:pt x="441990" y="3139631"/>
                </a:lnTo>
                <a:lnTo>
                  <a:pt x="29494" y="3139631"/>
                </a:lnTo>
                <a:lnTo>
                  <a:pt x="28384" y="3207639"/>
                </a:lnTo>
                <a:lnTo>
                  <a:pt x="2857" y="3207639"/>
                </a:lnTo>
                <a:cubicBezTo>
                  <a:pt x="-95" y="3176016"/>
                  <a:pt x="381" y="3145441"/>
                  <a:pt x="4572" y="3116485"/>
                </a:cubicBezTo>
                <a:cubicBezTo>
                  <a:pt x="24289" y="2979611"/>
                  <a:pt x="107918" y="2855500"/>
                  <a:pt x="191929" y="2740247"/>
                </a:cubicBezTo>
                <a:lnTo>
                  <a:pt x="219845" y="2702337"/>
                </a:lnTo>
                <a:lnTo>
                  <a:pt x="219075" y="2701291"/>
                </a:lnTo>
                <a:cubicBezTo>
                  <a:pt x="141351" y="2596325"/>
                  <a:pt x="67913" y="2497170"/>
                  <a:pt x="26194" y="2381537"/>
                </a:cubicBezTo>
                <a:cubicBezTo>
                  <a:pt x="-15240" y="2266475"/>
                  <a:pt x="-5429" y="2120647"/>
                  <a:pt x="51816" y="2001108"/>
                </a:cubicBezTo>
                <a:cubicBezTo>
                  <a:pt x="77105" y="1948387"/>
                  <a:pt x="106823" y="1898762"/>
                  <a:pt x="138482" y="1851077"/>
                </a:cubicBezTo>
                <a:lnTo>
                  <a:pt x="220017" y="1736304"/>
                </a:lnTo>
                <a:lnTo>
                  <a:pt x="213931" y="1727740"/>
                </a:lnTo>
                <a:cubicBezTo>
                  <a:pt x="104013" y="1578102"/>
                  <a:pt x="191" y="1436846"/>
                  <a:pt x="0" y="1265396"/>
                </a:cubicBezTo>
                <a:cubicBezTo>
                  <a:pt x="191" y="1093946"/>
                  <a:pt x="104013" y="952595"/>
                  <a:pt x="214027" y="802958"/>
                </a:cubicBezTo>
                <a:lnTo>
                  <a:pt x="220033" y="794513"/>
                </a:lnTo>
                <a:lnTo>
                  <a:pt x="138482" y="679717"/>
                </a:lnTo>
                <a:cubicBezTo>
                  <a:pt x="106823" y="632032"/>
                  <a:pt x="77105" y="582407"/>
                  <a:pt x="51816" y="529686"/>
                </a:cubicBezTo>
                <a:cubicBezTo>
                  <a:pt x="-5429" y="410147"/>
                  <a:pt x="-15240" y="264319"/>
                  <a:pt x="26003" y="149257"/>
                </a:cubicBezTo>
                <a:cubicBezTo>
                  <a:pt x="44958" y="96870"/>
                  <a:pt x="70390" y="47816"/>
                  <a:pt x="99822" y="96"/>
                </a:cubicBezTo>
                <a:lnTo>
                  <a:pt x="129826" y="96"/>
                </a:lnTo>
                <a:cubicBezTo>
                  <a:pt x="113776" y="25433"/>
                  <a:pt x="98822" y="51055"/>
                  <a:pt x="85380" y="77260"/>
                </a:cubicBezTo>
                <a:lnTo>
                  <a:pt x="83923" y="80582"/>
                </a:lnTo>
                <a:lnTo>
                  <a:pt x="387485" y="80582"/>
                </a:lnTo>
                <a:lnTo>
                  <a:pt x="385989" y="77164"/>
                </a:lnTo>
                <a:cubicBezTo>
                  <a:pt x="372547" y="50959"/>
                  <a:pt x="357569" y="25336"/>
                  <a:pt x="341471" y="0"/>
                </a:cubicBezTo>
                <a:close/>
              </a:path>
            </a:pathLst>
          </a:custGeom>
          <a:gradFill>
            <a:gsLst>
              <a:gs pos="0">
                <a:srgbClr val="00B8FF"/>
              </a:gs>
              <a:gs pos="15000">
                <a:srgbClr val="54FF9F"/>
              </a:gs>
              <a:gs pos="100000">
                <a:srgbClr val="54FF9F"/>
              </a:gs>
            </a:gsLst>
            <a:lin ang="18900044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4" name="Google Shape;164;p27"/>
          <p:cNvSpPr/>
          <p:nvPr/>
        </p:nvSpPr>
        <p:spPr>
          <a:xfrm>
            <a:off x="911801" y="1436958"/>
            <a:ext cx="351900" cy="347700"/>
          </a:xfrm>
          <a:prstGeom prst="ellipse">
            <a:avLst/>
          </a:prstGeom>
          <a:solidFill>
            <a:srgbClr val="54FF9F">
              <a:alpha val="494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5" name="Google Shape;165;p27"/>
          <p:cNvSpPr/>
          <p:nvPr/>
        </p:nvSpPr>
        <p:spPr>
          <a:xfrm>
            <a:off x="719525" y="433573"/>
            <a:ext cx="239400" cy="236400"/>
          </a:xfrm>
          <a:prstGeom prst="ellipse">
            <a:avLst/>
          </a:prstGeom>
          <a:solidFill>
            <a:srgbClr val="54FF9F">
              <a:alpha val="494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6" name="Google Shape;166;p27"/>
          <p:cNvSpPr/>
          <p:nvPr/>
        </p:nvSpPr>
        <p:spPr>
          <a:xfrm>
            <a:off x="1757483" y="1030458"/>
            <a:ext cx="239400" cy="236400"/>
          </a:xfrm>
          <a:prstGeom prst="ellipse">
            <a:avLst/>
          </a:prstGeom>
          <a:solidFill>
            <a:srgbClr val="54FF9F">
              <a:alpha val="4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7" name="Google Shape;167;p27"/>
          <p:cNvSpPr/>
          <p:nvPr/>
        </p:nvSpPr>
        <p:spPr>
          <a:xfrm flipH="1" rot="10800000">
            <a:off x="970673" y="2266376"/>
            <a:ext cx="938259" cy="6303575"/>
          </a:xfrm>
          <a:custGeom>
            <a:rect b="b" l="l" r="r" t="t"/>
            <a:pathLst>
              <a:path extrusionOk="0" h="3207926" w="471487">
                <a:moveTo>
                  <a:pt x="64845" y="3001804"/>
                </a:moveTo>
                <a:lnTo>
                  <a:pt x="54824" y="3023601"/>
                </a:lnTo>
                <a:lnTo>
                  <a:pt x="31344" y="3114199"/>
                </a:lnTo>
                <a:lnTo>
                  <a:pt x="440094" y="3114199"/>
                </a:lnTo>
                <a:lnTo>
                  <a:pt x="416664" y="3023793"/>
                </a:lnTo>
                <a:lnTo>
                  <a:pt x="406554" y="3001804"/>
                </a:lnTo>
                <a:close/>
                <a:moveTo>
                  <a:pt x="138297" y="2863882"/>
                </a:moveTo>
                <a:lnTo>
                  <a:pt x="97524" y="2930724"/>
                </a:lnTo>
                <a:lnTo>
                  <a:pt x="76537" y="2976372"/>
                </a:lnTo>
                <a:lnTo>
                  <a:pt x="394862" y="2976372"/>
                </a:lnTo>
                <a:lnTo>
                  <a:pt x="373963" y="2930915"/>
                </a:lnTo>
                <a:lnTo>
                  <a:pt x="333074" y="2863882"/>
                </a:lnTo>
                <a:close/>
                <a:moveTo>
                  <a:pt x="234118" y="2725960"/>
                </a:moveTo>
                <a:lnTo>
                  <a:pt x="212598" y="2755202"/>
                </a:lnTo>
                <a:lnTo>
                  <a:pt x="154076" y="2838450"/>
                </a:lnTo>
                <a:lnTo>
                  <a:pt x="317277" y="2838450"/>
                </a:lnTo>
                <a:lnTo>
                  <a:pt x="258889" y="2755393"/>
                </a:lnTo>
                <a:lnTo>
                  <a:pt x="237229" y="2725960"/>
                </a:lnTo>
                <a:close/>
                <a:moveTo>
                  <a:pt x="170390" y="2588134"/>
                </a:moveTo>
                <a:lnTo>
                  <a:pt x="235676" y="2680613"/>
                </a:lnTo>
                <a:lnTo>
                  <a:pt x="300956" y="2588134"/>
                </a:lnTo>
                <a:close/>
                <a:moveTo>
                  <a:pt x="84159" y="2450212"/>
                </a:moveTo>
                <a:lnTo>
                  <a:pt x="86148" y="2454744"/>
                </a:lnTo>
                <a:cubicBezTo>
                  <a:pt x="99810" y="2481278"/>
                  <a:pt x="115038" y="2507225"/>
                  <a:pt x="131398" y="2532901"/>
                </a:cubicBezTo>
                <a:lnTo>
                  <a:pt x="152436" y="2562702"/>
                </a:lnTo>
                <a:lnTo>
                  <a:pt x="318908" y="2562702"/>
                </a:lnTo>
                <a:lnTo>
                  <a:pt x="340054" y="2532745"/>
                </a:lnTo>
                <a:cubicBezTo>
                  <a:pt x="356408" y="2507063"/>
                  <a:pt x="371633" y="2481108"/>
                  <a:pt x="385300" y="2454566"/>
                </a:cubicBezTo>
                <a:lnTo>
                  <a:pt x="387213" y="2450212"/>
                </a:lnTo>
                <a:close/>
                <a:moveTo>
                  <a:pt x="35996" y="2312290"/>
                </a:moveTo>
                <a:lnTo>
                  <a:pt x="50292" y="2373059"/>
                </a:lnTo>
                <a:lnTo>
                  <a:pt x="72995" y="2424780"/>
                </a:lnTo>
                <a:lnTo>
                  <a:pt x="398387" y="2424780"/>
                </a:lnTo>
                <a:lnTo>
                  <a:pt x="421196" y="2372868"/>
                </a:lnTo>
                <a:lnTo>
                  <a:pt x="435447" y="2312290"/>
                </a:lnTo>
                <a:close/>
                <a:moveTo>
                  <a:pt x="30805" y="2174368"/>
                </a:moveTo>
                <a:lnTo>
                  <a:pt x="27551" y="2194442"/>
                </a:lnTo>
                <a:cubicBezTo>
                  <a:pt x="25420" y="2225637"/>
                  <a:pt x="26212" y="2256682"/>
                  <a:pt x="29983" y="2286733"/>
                </a:cubicBezTo>
                <a:lnTo>
                  <a:pt x="30012" y="2286858"/>
                </a:lnTo>
                <a:lnTo>
                  <a:pt x="441430" y="2286858"/>
                </a:lnTo>
                <a:lnTo>
                  <a:pt x="441505" y="2286542"/>
                </a:lnTo>
                <a:cubicBezTo>
                  <a:pt x="445276" y="2256490"/>
                  <a:pt x="446068" y="2225445"/>
                  <a:pt x="443937" y="2194250"/>
                </a:cubicBezTo>
                <a:lnTo>
                  <a:pt x="440713" y="2174368"/>
                </a:lnTo>
                <a:close/>
                <a:moveTo>
                  <a:pt x="66147" y="2036541"/>
                </a:moveTo>
                <a:lnTo>
                  <a:pt x="42657" y="2101258"/>
                </a:lnTo>
                <a:lnTo>
                  <a:pt x="34928" y="2148936"/>
                </a:lnTo>
                <a:lnTo>
                  <a:pt x="436591" y="2148936"/>
                </a:lnTo>
                <a:lnTo>
                  <a:pt x="428831" y="2101066"/>
                </a:lnTo>
                <a:lnTo>
                  <a:pt x="405411" y="2036541"/>
                </a:lnTo>
                <a:close/>
                <a:moveTo>
                  <a:pt x="140677" y="1898619"/>
                </a:moveTo>
                <a:lnTo>
                  <a:pt x="75623" y="2011109"/>
                </a:lnTo>
                <a:lnTo>
                  <a:pt x="395975" y="2011109"/>
                </a:lnTo>
                <a:lnTo>
                  <a:pt x="330866" y="1898619"/>
                </a:lnTo>
                <a:close/>
                <a:moveTo>
                  <a:pt x="234255" y="1760697"/>
                </a:moveTo>
                <a:lnTo>
                  <a:pt x="160294" y="1864698"/>
                </a:lnTo>
                <a:lnTo>
                  <a:pt x="155385" y="1873187"/>
                </a:lnTo>
                <a:lnTo>
                  <a:pt x="316146" y="1873187"/>
                </a:lnTo>
                <a:lnTo>
                  <a:pt x="311122" y="1864507"/>
                </a:lnTo>
                <a:lnTo>
                  <a:pt x="237352" y="1760697"/>
                </a:lnTo>
                <a:close/>
                <a:moveTo>
                  <a:pt x="170223" y="1622775"/>
                </a:moveTo>
                <a:lnTo>
                  <a:pt x="234696" y="1712595"/>
                </a:lnTo>
                <a:lnTo>
                  <a:pt x="235778" y="1714118"/>
                </a:lnTo>
                <a:lnTo>
                  <a:pt x="236791" y="1712691"/>
                </a:lnTo>
                <a:lnTo>
                  <a:pt x="301300" y="1622775"/>
                </a:lnTo>
                <a:close/>
                <a:moveTo>
                  <a:pt x="85669" y="1484948"/>
                </a:moveTo>
                <a:lnTo>
                  <a:pt x="89988" y="1495306"/>
                </a:lnTo>
                <a:lnTo>
                  <a:pt x="152657" y="1597343"/>
                </a:lnTo>
                <a:lnTo>
                  <a:pt x="318849" y="1597343"/>
                </a:lnTo>
                <a:lnTo>
                  <a:pt x="381464" y="1495402"/>
                </a:lnTo>
                <a:lnTo>
                  <a:pt x="385825" y="1484948"/>
                </a:lnTo>
                <a:close/>
                <a:moveTo>
                  <a:pt x="35195" y="1347026"/>
                </a:moveTo>
                <a:lnTo>
                  <a:pt x="43342" y="1383438"/>
                </a:lnTo>
                <a:lnTo>
                  <a:pt x="75064" y="1459516"/>
                </a:lnTo>
                <a:lnTo>
                  <a:pt x="396435" y="1459516"/>
                </a:lnTo>
                <a:lnTo>
                  <a:pt x="428132" y="1383534"/>
                </a:lnTo>
                <a:lnTo>
                  <a:pt x="436306" y="1347026"/>
                </a:lnTo>
                <a:close/>
                <a:moveTo>
                  <a:pt x="30045" y="1209199"/>
                </a:moveTo>
                <a:lnTo>
                  <a:pt x="25717" y="1265301"/>
                </a:lnTo>
                <a:lnTo>
                  <a:pt x="30056" y="1321594"/>
                </a:lnTo>
                <a:lnTo>
                  <a:pt x="441436" y="1321594"/>
                </a:lnTo>
                <a:lnTo>
                  <a:pt x="445770" y="1265397"/>
                </a:lnTo>
                <a:lnTo>
                  <a:pt x="441435" y="1209199"/>
                </a:lnTo>
                <a:close/>
                <a:moveTo>
                  <a:pt x="75013" y="1071277"/>
                </a:moveTo>
                <a:lnTo>
                  <a:pt x="43355" y="1147164"/>
                </a:lnTo>
                <a:lnTo>
                  <a:pt x="35160" y="1183767"/>
                </a:lnTo>
                <a:lnTo>
                  <a:pt x="436306" y="1183767"/>
                </a:lnTo>
                <a:lnTo>
                  <a:pt x="428132" y="1147260"/>
                </a:lnTo>
                <a:lnTo>
                  <a:pt x="396434" y="1071277"/>
                </a:lnTo>
                <a:close/>
                <a:moveTo>
                  <a:pt x="152638" y="933355"/>
                </a:moveTo>
                <a:lnTo>
                  <a:pt x="90023" y="1035296"/>
                </a:lnTo>
                <a:lnTo>
                  <a:pt x="85623" y="1045845"/>
                </a:lnTo>
                <a:lnTo>
                  <a:pt x="385825" y="1045845"/>
                </a:lnTo>
                <a:lnTo>
                  <a:pt x="381464" y="1035392"/>
                </a:lnTo>
                <a:lnTo>
                  <a:pt x="318790" y="933355"/>
                </a:lnTo>
                <a:close/>
                <a:moveTo>
                  <a:pt x="235710" y="816581"/>
                </a:moveTo>
                <a:lnTo>
                  <a:pt x="234696" y="818007"/>
                </a:lnTo>
                <a:lnTo>
                  <a:pt x="170188" y="907923"/>
                </a:lnTo>
                <a:lnTo>
                  <a:pt x="301231" y="907923"/>
                </a:lnTo>
                <a:lnTo>
                  <a:pt x="236791" y="818103"/>
                </a:lnTo>
                <a:close/>
                <a:moveTo>
                  <a:pt x="155184" y="657607"/>
                </a:moveTo>
                <a:lnTo>
                  <a:pt x="160294" y="666442"/>
                </a:lnTo>
                <a:lnTo>
                  <a:pt x="233922" y="770001"/>
                </a:lnTo>
                <a:lnTo>
                  <a:pt x="237465" y="770001"/>
                </a:lnTo>
                <a:lnTo>
                  <a:pt x="311289" y="666191"/>
                </a:lnTo>
                <a:lnTo>
                  <a:pt x="316253" y="657607"/>
                </a:lnTo>
                <a:close/>
                <a:moveTo>
                  <a:pt x="75403" y="519685"/>
                </a:moveTo>
                <a:lnTo>
                  <a:pt x="140473" y="632175"/>
                </a:lnTo>
                <a:lnTo>
                  <a:pt x="330961" y="632175"/>
                </a:lnTo>
                <a:lnTo>
                  <a:pt x="396015" y="519685"/>
                </a:lnTo>
                <a:close/>
                <a:moveTo>
                  <a:pt x="34671" y="381763"/>
                </a:moveTo>
                <a:lnTo>
                  <a:pt x="42492" y="429768"/>
                </a:lnTo>
                <a:lnTo>
                  <a:pt x="65978" y="494253"/>
                </a:lnTo>
                <a:lnTo>
                  <a:pt x="405467" y="494253"/>
                </a:lnTo>
                <a:lnTo>
                  <a:pt x="428926" y="429591"/>
                </a:lnTo>
                <a:lnTo>
                  <a:pt x="436680" y="381763"/>
                </a:lnTo>
                <a:close/>
                <a:moveTo>
                  <a:pt x="29773" y="243936"/>
                </a:moveTo>
                <a:lnTo>
                  <a:pt x="29702" y="244241"/>
                </a:lnTo>
                <a:cubicBezTo>
                  <a:pt x="25935" y="274288"/>
                  <a:pt x="25152" y="305331"/>
                  <a:pt x="27301" y="336531"/>
                </a:cubicBezTo>
                <a:lnTo>
                  <a:pt x="30527" y="356331"/>
                </a:lnTo>
                <a:lnTo>
                  <a:pt x="440803" y="356331"/>
                </a:lnTo>
                <a:lnTo>
                  <a:pt x="444032" y="336411"/>
                </a:lnTo>
                <a:cubicBezTo>
                  <a:pt x="446163" y="305223"/>
                  <a:pt x="445371" y="274186"/>
                  <a:pt x="441600" y="244142"/>
                </a:cubicBezTo>
                <a:lnTo>
                  <a:pt x="441552" y="243936"/>
                </a:lnTo>
                <a:close/>
                <a:moveTo>
                  <a:pt x="72771" y="106014"/>
                </a:moveTo>
                <a:lnTo>
                  <a:pt x="50006" y="157925"/>
                </a:lnTo>
                <a:lnTo>
                  <a:pt x="35756" y="218504"/>
                </a:lnTo>
                <a:lnTo>
                  <a:pt x="435568" y="218504"/>
                </a:lnTo>
                <a:lnTo>
                  <a:pt x="421291" y="157829"/>
                </a:lnTo>
                <a:lnTo>
                  <a:pt x="398615" y="106014"/>
                </a:lnTo>
                <a:close/>
                <a:moveTo>
                  <a:pt x="341471" y="0"/>
                </a:moveTo>
                <a:lnTo>
                  <a:pt x="371475" y="0"/>
                </a:lnTo>
                <a:cubicBezTo>
                  <a:pt x="400907" y="47720"/>
                  <a:pt x="426339" y="96679"/>
                  <a:pt x="445294" y="149162"/>
                </a:cubicBezTo>
                <a:cubicBezTo>
                  <a:pt x="486728" y="264224"/>
                  <a:pt x="476917" y="410051"/>
                  <a:pt x="419671" y="529590"/>
                </a:cubicBezTo>
                <a:cubicBezTo>
                  <a:pt x="394383" y="582311"/>
                  <a:pt x="364665" y="631936"/>
                  <a:pt x="333006" y="679621"/>
                </a:cubicBezTo>
                <a:lnTo>
                  <a:pt x="251368" y="794540"/>
                </a:lnTo>
                <a:lnTo>
                  <a:pt x="257556" y="803244"/>
                </a:lnTo>
                <a:cubicBezTo>
                  <a:pt x="367474" y="952882"/>
                  <a:pt x="471297" y="1094138"/>
                  <a:pt x="471487" y="1265588"/>
                </a:cubicBezTo>
                <a:cubicBezTo>
                  <a:pt x="471297" y="1437038"/>
                  <a:pt x="367474" y="1578293"/>
                  <a:pt x="257556" y="1727931"/>
                </a:cubicBezTo>
                <a:lnTo>
                  <a:pt x="251568" y="1736351"/>
                </a:lnTo>
                <a:lnTo>
                  <a:pt x="333006" y="1851017"/>
                </a:lnTo>
                <a:cubicBezTo>
                  <a:pt x="364665" y="1898690"/>
                  <a:pt x="394383" y="1948291"/>
                  <a:pt x="419671" y="2001012"/>
                </a:cubicBezTo>
                <a:cubicBezTo>
                  <a:pt x="476917" y="2120646"/>
                  <a:pt x="486728" y="2266379"/>
                  <a:pt x="445294" y="2381441"/>
                </a:cubicBezTo>
                <a:cubicBezTo>
                  <a:pt x="403574" y="2497074"/>
                  <a:pt x="330136" y="2596134"/>
                  <a:pt x="252413" y="2701100"/>
                </a:cubicBezTo>
                <a:lnTo>
                  <a:pt x="251502" y="2702338"/>
                </a:lnTo>
                <a:lnTo>
                  <a:pt x="279559" y="2740439"/>
                </a:lnTo>
                <a:cubicBezTo>
                  <a:pt x="363474" y="2855691"/>
                  <a:pt x="447199" y="2979707"/>
                  <a:pt x="466915" y="3116676"/>
                </a:cubicBezTo>
                <a:cubicBezTo>
                  <a:pt x="471011" y="3145727"/>
                  <a:pt x="471487" y="3176302"/>
                  <a:pt x="468630" y="3207926"/>
                </a:cubicBezTo>
                <a:lnTo>
                  <a:pt x="443103" y="3207926"/>
                </a:lnTo>
                <a:lnTo>
                  <a:pt x="441990" y="3139631"/>
                </a:lnTo>
                <a:lnTo>
                  <a:pt x="29494" y="3139631"/>
                </a:lnTo>
                <a:lnTo>
                  <a:pt x="28384" y="3207639"/>
                </a:lnTo>
                <a:lnTo>
                  <a:pt x="2857" y="3207639"/>
                </a:lnTo>
                <a:cubicBezTo>
                  <a:pt x="-95" y="3176016"/>
                  <a:pt x="381" y="3145441"/>
                  <a:pt x="4572" y="3116485"/>
                </a:cubicBezTo>
                <a:cubicBezTo>
                  <a:pt x="24289" y="2979611"/>
                  <a:pt x="107918" y="2855500"/>
                  <a:pt x="191929" y="2740247"/>
                </a:cubicBezTo>
                <a:lnTo>
                  <a:pt x="219845" y="2702337"/>
                </a:lnTo>
                <a:lnTo>
                  <a:pt x="219075" y="2701291"/>
                </a:lnTo>
                <a:cubicBezTo>
                  <a:pt x="141351" y="2596325"/>
                  <a:pt x="67913" y="2497170"/>
                  <a:pt x="26194" y="2381537"/>
                </a:cubicBezTo>
                <a:cubicBezTo>
                  <a:pt x="-15240" y="2266475"/>
                  <a:pt x="-5429" y="2120647"/>
                  <a:pt x="51816" y="2001108"/>
                </a:cubicBezTo>
                <a:cubicBezTo>
                  <a:pt x="77105" y="1948387"/>
                  <a:pt x="106823" y="1898762"/>
                  <a:pt x="138482" y="1851077"/>
                </a:cubicBezTo>
                <a:lnTo>
                  <a:pt x="220017" y="1736304"/>
                </a:lnTo>
                <a:lnTo>
                  <a:pt x="213931" y="1727740"/>
                </a:lnTo>
                <a:cubicBezTo>
                  <a:pt x="104013" y="1578102"/>
                  <a:pt x="191" y="1436846"/>
                  <a:pt x="0" y="1265396"/>
                </a:cubicBezTo>
                <a:cubicBezTo>
                  <a:pt x="191" y="1093946"/>
                  <a:pt x="104013" y="952595"/>
                  <a:pt x="214027" y="802958"/>
                </a:cubicBezTo>
                <a:lnTo>
                  <a:pt x="220033" y="794513"/>
                </a:lnTo>
                <a:lnTo>
                  <a:pt x="138482" y="679717"/>
                </a:lnTo>
                <a:cubicBezTo>
                  <a:pt x="106823" y="632032"/>
                  <a:pt x="77105" y="582407"/>
                  <a:pt x="51816" y="529686"/>
                </a:cubicBezTo>
                <a:cubicBezTo>
                  <a:pt x="-5429" y="410147"/>
                  <a:pt x="-15240" y="264319"/>
                  <a:pt x="26003" y="149257"/>
                </a:cubicBezTo>
                <a:cubicBezTo>
                  <a:pt x="44958" y="96870"/>
                  <a:pt x="70390" y="47816"/>
                  <a:pt x="99822" y="96"/>
                </a:cubicBezTo>
                <a:lnTo>
                  <a:pt x="129826" y="96"/>
                </a:lnTo>
                <a:cubicBezTo>
                  <a:pt x="113776" y="25433"/>
                  <a:pt x="98822" y="51055"/>
                  <a:pt x="85380" y="77260"/>
                </a:cubicBezTo>
                <a:lnTo>
                  <a:pt x="83923" y="80582"/>
                </a:lnTo>
                <a:lnTo>
                  <a:pt x="387485" y="80582"/>
                </a:lnTo>
                <a:lnTo>
                  <a:pt x="385989" y="77164"/>
                </a:lnTo>
                <a:cubicBezTo>
                  <a:pt x="372547" y="50959"/>
                  <a:pt x="357569" y="25336"/>
                  <a:pt x="341471" y="0"/>
                </a:cubicBezTo>
                <a:close/>
              </a:path>
            </a:pathLst>
          </a:custGeom>
          <a:gradFill>
            <a:gsLst>
              <a:gs pos="0">
                <a:srgbClr val="00B8FF"/>
              </a:gs>
              <a:gs pos="81000">
                <a:srgbClr val="00B8FF"/>
              </a:gs>
              <a:gs pos="100000">
                <a:srgbClr val="54FF9F"/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8" name="Google Shape;168;p27"/>
          <p:cNvSpPr/>
          <p:nvPr/>
        </p:nvSpPr>
        <p:spPr>
          <a:xfrm flipH="1" rot="10800000">
            <a:off x="1031756" y="4333280"/>
            <a:ext cx="351900" cy="347700"/>
          </a:xfrm>
          <a:prstGeom prst="ellipse">
            <a:avLst/>
          </a:prstGeom>
          <a:solidFill>
            <a:srgbClr val="00B8FF">
              <a:alpha val="4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9" name="Google Shape;169;p27"/>
          <p:cNvSpPr/>
          <p:nvPr/>
        </p:nvSpPr>
        <p:spPr>
          <a:xfrm flipH="1" rot="10800000">
            <a:off x="1673665" y="3266577"/>
            <a:ext cx="351900" cy="347700"/>
          </a:xfrm>
          <a:prstGeom prst="ellipse">
            <a:avLst/>
          </a:prstGeom>
          <a:solidFill>
            <a:srgbClr val="00B8FF">
              <a:alpha val="4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0" name="Google Shape;170;p27"/>
          <p:cNvSpPr/>
          <p:nvPr/>
        </p:nvSpPr>
        <p:spPr>
          <a:xfrm flipH="1" rot="10800000">
            <a:off x="1845481" y="4388996"/>
            <a:ext cx="239400" cy="236400"/>
          </a:xfrm>
          <a:prstGeom prst="ellipse">
            <a:avLst/>
          </a:prstGeom>
          <a:solidFill>
            <a:srgbClr val="00B8FF">
              <a:alpha val="4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1" name="Google Shape;171;p27"/>
          <p:cNvSpPr/>
          <p:nvPr/>
        </p:nvSpPr>
        <p:spPr>
          <a:xfrm flipH="1" rot="10800000">
            <a:off x="719525" y="3194059"/>
            <a:ext cx="239400" cy="236400"/>
          </a:xfrm>
          <a:prstGeom prst="ellipse">
            <a:avLst/>
          </a:prstGeom>
          <a:solidFill>
            <a:srgbClr val="00B8FF">
              <a:alpha val="494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2" name="Google Shape;172;p27"/>
          <p:cNvSpPr/>
          <p:nvPr/>
        </p:nvSpPr>
        <p:spPr>
          <a:xfrm flipH="1" rot="10800000">
            <a:off x="1757483" y="2597174"/>
            <a:ext cx="239400" cy="236400"/>
          </a:xfrm>
          <a:prstGeom prst="ellipse">
            <a:avLst/>
          </a:prstGeom>
          <a:solidFill>
            <a:srgbClr val="00B8FF">
              <a:alpha val="4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73" name="Google Shape;173;p27"/>
          <p:cNvGrpSpPr/>
          <p:nvPr/>
        </p:nvGrpSpPr>
        <p:grpSpPr>
          <a:xfrm>
            <a:off x="5339650" y="1172116"/>
            <a:ext cx="2853309" cy="2503087"/>
            <a:chOff x="7503334" y="1564471"/>
            <a:chExt cx="3804412" cy="3337449"/>
          </a:xfrm>
        </p:grpSpPr>
        <p:grpSp>
          <p:nvGrpSpPr>
            <p:cNvPr id="174" name="Google Shape;174;p27"/>
            <p:cNvGrpSpPr/>
            <p:nvPr/>
          </p:nvGrpSpPr>
          <p:grpSpPr>
            <a:xfrm>
              <a:off x="7503334" y="1564471"/>
              <a:ext cx="3655208" cy="343862"/>
              <a:chOff x="7503334" y="1564471"/>
              <a:chExt cx="3655208" cy="343862"/>
            </a:xfrm>
          </p:grpSpPr>
          <p:sp>
            <p:nvSpPr>
              <p:cNvPr id="175" name="Google Shape;175;p27"/>
              <p:cNvSpPr txBox="1"/>
              <p:nvPr/>
            </p:nvSpPr>
            <p:spPr>
              <a:xfrm>
                <a:off x="7503334" y="1569633"/>
                <a:ext cx="25248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ru" sz="1200">
                    <a:solidFill>
                      <a:schemeClr val="dk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Описание датасета</a:t>
                </a:r>
                <a:endParaRPr i="0" u="none" cap="none" strike="noStrike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176" name="Google Shape;176;p27"/>
              <p:cNvSpPr txBox="1"/>
              <p:nvPr/>
            </p:nvSpPr>
            <p:spPr>
              <a:xfrm>
                <a:off x="10613442" y="1564471"/>
                <a:ext cx="545100" cy="27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ru" sz="900">
                    <a:solidFill>
                      <a:schemeClr val="dk1"/>
                    </a:solidFill>
                  </a:rPr>
                  <a:t>5</a:t>
                </a:r>
                <a:r>
                  <a:rPr b="0" i="0" lang="ru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-</a:t>
                </a:r>
                <a:r>
                  <a:rPr lang="ru" sz="900">
                    <a:solidFill>
                      <a:schemeClr val="dk1"/>
                    </a:solidFill>
                  </a:rPr>
                  <a:t>12</a:t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7" name="Google Shape;177;p27"/>
            <p:cNvCxnSpPr/>
            <p:nvPr/>
          </p:nvCxnSpPr>
          <p:spPr>
            <a:xfrm>
              <a:off x="7563546" y="2100227"/>
              <a:ext cx="3672300" cy="300"/>
            </a:xfrm>
            <a:prstGeom prst="straightConnector1">
              <a:avLst/>
            </a:prstGeom>
            <a:noFill/>
            <a:ln cap="rnd" cmpd="sng" w="25400">
              <a:solidFill>
                <a:srgbClr val="006CD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178" name="Google Shape;178;p27"/>
            <p:cNvGrpSpPr/>
            <p:nvPr/>
          </p:nvGrpSpPr>
          <p:grpSpPr>
            <a:xfrm>
              <a:off x="7522580" y="2333033"/>
              <a:ext cx="3772452" cy="831000"/>
              <a:chOff x="7522580" y="2333033"/>
              <a:chExt cx="3772452" cy="831000"/>
            </a:xfrm>
          </p:grpSpPr>
          <p:sp>
            <p:nvSpPr>
              <p:cNvPr id="179" name="Google Shape;179;p27"/>
              <p:cNvSpPr txBox="1"/>
              <p:nvPr/>
            </p:nvSpPr>
            <p:spPr>
              <a:xfrm>
                <a:off x="7522580" y="2333033"/>
                <a:ext cx="2524800" cy="83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ru" sz="1200">
                    <a:solidFill>
                      <a:schemeClr val="dk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Выбор признаков и классификатора. Обучение</a:t>
                </a:r>
                <a:endParaRPr i="0" u="none" cap="none" strike="noStrike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180" name="Google Shape;180;p27"/>
              <p:cNvSpPr txBox="1"/>
              <p:nvPr/>
            </p:nvSpPr>
            <p:spPr>
              <a:xfrm>
                <a:off x="10575032" y="2606267"/>
                <a:ext cx="720000" cy="27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ru" sz="900">
                    <a:solidFill>
                      <a:schemeClr val="dk1"/>
                    </a:solidFill>
                  </a:rPr>
                  <a:t>1</a:t>
                </a:r>
                <a:r>
                  <a:rPr b="0" i="0" lang="ru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4-</a:t>
                </a:r>
                <a:r>
                  <a:rPr lang="ru" sz="900">
                    <a:solidFill>
                      <a:schemeClr val="dk1"/>
                    </a:solidFill>
                  </a:rPr>
                  <a:t>19</a:t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81" name="Google Shape;181;p27"/>
            <p:cNvCxnSpPr/>
            <p:nvPr/>
          </p:nvCxnSpPr>
          <p:spPr>
            <a:xfrm>
              <a:off x="7552746" y="3399129"/>
              <a:ext cx="3686400" cy="8700"/>
            </a:xfrm>
            <a:prstGeom prst="straightConnector1">
              <a:avLst/>
            </a:prstGeom>
            <a:noFill/>
            <a:ln cap="rnd" cmpd="sng" w="25400">
              <a:solidFill>
                <a:srgbClr val="006CD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2" name="Google Shape;182;p27"/>
            <p:cNvCxnSpPr/>
            <p:nvPr/>
          </p:nvCxnSpPr>
          <p:spPr>
            <a:xfrm>
              <a:off x="7555296" y="4165114"/>
              <a:ext cx="3688800" cy="17100"/>
            </a:xfrm>
            <a:prstGeom prst="straightConnector1">
              <a:avLst/>
            </a:prstGeom>
            <a:noFill/>
            <a:ln cap="rnd" cmpd="sng" w="25400">
              <a:solidFill>
                <a:srgbClr val="006CD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3" name="Google Shape;183;p27"/>
            <p:cNvCxnSpPr/>
            <p:nvPr/>
          </p:nvCxnSpPr>
          <p:spPr>
            <a:xfrm>
              <a:off x="7523846" y="4898621"/>
              <a:ext cx="3783900" cy="3300"/>
            </a:xfrm>
            <a:prstGeom prst="straightConnector1">
              <a:avLst/>
            </a:prstGeom>
            <a:noFill/>
            <a:ln cap="rnd" cmpd="sng" w="25400">
              <a:solidFill>
                <a:srgbClr val="006CD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184" name="Google Shape;184;p27"/>
            <p:cNvGrpSpPr/>
            <p:nvPr/>
          </p:nvGrpSpPr>
          <p:grpSpPr>
            <a:xfrm>
              <a:off x="7522415" y="3622483"/>
              <a:ext cx="3785317" cy="338700"/>
              <a:chOff x="7522415" y="3622483"/>
              <a:chExt cx="3785317" cy="338700"/>
            </a:xfrm>
          </p:grpSpPr>
          <p:sp>
            <p:nvSpPr>
              <p:cNvPr id="185" name="Google Shape;185;p27"/>
              <p:cNvSpPr txBox="1"/>
              <p:nvPr/>
            </p:nvSpPr>
            <p:spPr>
              <a:xfrm>
                <a:off x="10587732" y="3648017"/>
                <a:ext cx="720000" cy="27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ru" sz="900">
                    <a:solidFill>
                      <a:schemeClr val="dk1"/>
                    </a:solidFill>
                  </a:rPr>
                  <a:t>21</a:t>
                </a:r>
                <a:r>
                  <a:rPr b="0" i="0" lang="ru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-</a:t>
                </a:r>
                <a:r>
                  <a:rPr lang="ru" sz="900">
                    <a:solidFill>
                      <a:schemeClr val="dk1"/>
                    </a:solidFill>
                  </a:rPr>
                  <a:t>22</a:t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27"/>
              <p:cNvSpPr txBox="1"/>
              <p:nvPr/>
            </p:nvSpPr>
            <p:spPr>
              <a:xfrm>
                <a:off x="7522415" y="3622483"/>
                <a:ext cx="29880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ru" sz="1200">
                    <a:solidFill>
                      <a:schemeClr val="dk1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Разработка приложения</a:t>
                </a:r>
                <a:endParaRPr i="0" u="none" cap="none" strike="noStrike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</p:grpSp>
      <p:sp>
        <p:nvSpPr>
          <p:cNvPr id="187" name="Google Shape;187;p27"/>
          <p:cNvSpPr txBox="1"/>
          <p:nvPr/>
        </p:nvSpPr>
        <p:spPr>
          <a:xfrm>
            <a:off x="5377628" y="3313525"/>
            <a:ext cx="15906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Выводы</a:t>
            </a:r>
            <a:endParaRPr i="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8" name="Google Shape;188;p27"/>
          <p:cNvSpPr txBox="1"/>
          <p:nvPr/>
        </p:nvSpPr>
        <p:spPr>
          <a:xfrm>
            <a:off x="7600574" y="3336475"/>
            <a:ext cx="5400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chemeClr val="dk1"/>
                </a:solidFill>
              </a:rPr>
              <a:t>23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5"/>
          <p:cNvSpPr txBox="1"/>
          <p:nvPr/>
        </p:nvSpPr>
        <p:spPr>
          <a:xfrm>
            <a:off x="317237" y="924275"/>
            <a:ext cx="8334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ru" sz="1500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SVM  (Support Vector Machines)</a:t>
            </a:r>
            <a:r>
              <a:rPr b="1" lang="ru" sz="1500">
                <a:solidFill>
                  <a:srgbClr val="006CDC"/>
                </a:solidFill>
              </a:rPr>
              <a:t> </a:t>
            </a:r>
            <a:endParaRPr b="1" i="0" u="none" cap="none" strike="noStrike">
              <a:solidFill>
                <a:srgbClr val="000000"/>
              </a:solidFill>
            </a:endParaRPr>
          </a:p>
        </p:txBody>
      </p:sp>
      <p:sp>
        <p:nvSpPr>
          <p:cNvPr id="489" name="Google Shape;489;p45"/>
          <p:cNvSpPr/>
          <p:nvPr/>
        </p:nvSpPr>
        <p:spPr>
          <a:xfrm>
            <a:off x="361237" y="258980"/>
            <a:ext cx="1697868" cy="18930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45"/>
          <p:cNvSpPr txBox="1"/>
          <p:nvPr/>
        </p:nvSpPr>
        <p:spPr>
          <a:xfrm>
            <a:off x="8546273" y="4668743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19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91" name="Google Shape;491;p45"/>
          <p:cNvCxnSpPr/>
          <p:nvPr/>
        </p:nvCxnSpPr>
        <p:spPr>
          <a:xfrm>
            <a:off x="8897536" y="4774403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92" name="Google Shape;49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45"/>
          <p:cNvSpPr txBox="1"/>
          <p:nvPr>
            <p:ph idx="4294967295" type="title"/>
          </p:nvPr>
        </p:nvSpPr>
        <p:spPr>
          <a:xfrm>
            <a:off x="224070" y="6519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Обучение модели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495" name="Google Shape;495;p45"/>
          <p:cNvCxnSpPr/>
          <p:nvPr/>
        </p:nvCxnSpPr>
        <p:spPr>
          <a:xfrm flipH="1" rot="10800000">
            <a:off x="-3206425" y="-479650"/>
            <a:ext cx="2048700" cy="240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96" name="Google Shape;496;p45"/>
          <p:cNvCxnSpPr/>
          <p:nvPr/>
        </p:nvCxnSpPr>
        <p:spPr>
          <a:xfrm>
            <a:off x="359992" y="612438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97" name="Google Shape;497;p45"/>
          <p:cNvSpPr txBox="1"/>
          <p:nvPr/>
        </p:nvSpPr>
        <p:spPr>
          <a:xfrm>
            <a:off x="317225" y="1359600"/>
            <a:ext cx="4075800" cy="24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Обучен классификатор SVC библиотеки sklearn c параметрами по умолчанию: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 = 1</a:t>
            </a:r>
            <a:r>
              <a:rPr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параметр регуляризации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kernel = ‘rbf’ </a:t>
            </a:r>
            <a:r>
              <a:rPr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радиальная базисная функция в качестве ядра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gamma = ‘scale’</a:t>
            </a:r>
            <a:r>
              <a:rPr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коэффициент ядра вычисляется как 1 / (n_features * X.var())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Точность модели: 0.96 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98" name="Google Shape;498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7825" y="767350"/>
            <a:ext cx="3848449" cy="3471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6"/>
          <p:cNvSpPr/>
          <p:nvPr/>
        </p:nvSpPr>
        <p:spPr>
          <a:xfrm>
            <a:off x="3990727" y="1"/>
            <a:ext cx="5153273" cy="5143499"/>
          </a:xfrm>
          <a:custGeom>
            <a:rect b="b" l="l" r="r" t="t"/>
            <a:pathLst>
              <a:path extrusionOk="0" h="6857998" w="6871030">
                <a:moveTo>
                  <a:pt x="1079517" y="0"/>
                </a:moveTo>
                <a:lnTo>
                  <a:pt x="6871030" y="0"/>
                </a:lnTo>
                <a:lnTo>
                  <a:pt x="6871030" y="6857998"/>
                </a:lnTo>
                <a:lnTo>
                  <a:pt x="0" y="6857998"/>
                </a:lnTo>
                <a:close/>
              </a:path>
            </a:pathLst>
          </a:custGeom>
          <a:solidFill>
            <a:srgbClr val="006CD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46"/>
          <p:cNvSpPr txBox="1"/>
          <p:nvPr/>
        </p:nvSpPr>
        <p:spPr>
          <a:xfrm>
            <a:off x="293876" y="156788"/>
            <a:ext cx="1464000" cy="8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b="0" i="0" lang="ru" sz="53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" sz="5300">
                <a:solidFill>
                  <a:srgbClr val="006CDC"/>
                </a:solidFill>
              </a:rPr>
              <a:t>3</a:t>
            </a:r>
            <a:endParaRPr b="0" i="0" sz="5300" u="none" cap="none" strike="noStrike">
              <a:solidFill>
                <a:srgbClr val="006CD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46"/>
          <p:cNvSpPr txBox="1"/>
          <p:nvPr/>
        </p:nvSpPr>
        <p:spPr>
          <a:xfrm>
            <a:off x="302879" y="2095324"/>
            <a:ext cx="34620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1800">
                <a:solidFill>
                  <a:srgbClr val="1A1A1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Разработка приложения</a:t>
            </a:r>
            <a:endParaRPr i="0" sz="11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506" name="Google Shape;506;p46"/>
          <p:cNvGrpSpPr/>
          <p:nvPr/>
        </p:nvGrpSpPr>
        <p:grpSpPr>
          <a:xfrm>
            <a:off x="311229" y="4315916"/>
            <a:ext cx="1018399" cy="542700"/>
            <a:chOff x="414972" y="5754555"/>
            <a:chExt cx="1357865" cy="723600"/>
          </a:xfrm>
        </p:grpSpPr>
        <p:pic>
          <p:nvPicPr>
            <p:cNvPr id="507" name="Google Shape;507;p4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82437" y="5837647"/>
              <a:ext cx="590400" cy="590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8" name="Google Shape;508;p4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4972" y="5754555"/>
              <a:ext cx="723600" cy="7236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7"/>
          <p:cNvSpPr/>
          <p:nvPr/>
        </p:nvSpPr>
        <p:spPr>
          <a:xfrm>
            <a:off x="361237" y="258980"/>
            <a:ext cx="1697868" cy="18930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47"/>
          <p:cNvSpPr txBox="1"/>
          <p:nvPr/>
        </p:nvSpPr>
        <p:spPr>
          <a:xfrm>
            <a:off x="8546273" y="4668743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21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5" name="Google Shape;515;p47"/>
          <p:cNvCxnSpPr/>
          <p:nvPr/>
        </p:nvCxnSpPr>
        <p:spPr>
          <a:xfrm>
            <a:off x="8897536" y="4774403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16" name="Google Shape;51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47"/>
          <p:cNvSpPr txBox="1"/>
          <p:nvPr>
            <p:ph idx="4294967295" type="title"/>
          </p:nvPr>
        </p:nvSpPr>
        <p:spPr>
          <a:xfrm>
            <a:off x="256770" y="11529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 sz="2950">
                <a:solidFill>
                  <a:srgbClr val="1A1A1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Разработка приложения</a:t>
            </a:r>
            <a:endParaRPr sz="295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519" name="Google Shape;519;p47"/>
          <p:cNvCxnSpPr/>
          <p:nvPr/>
        </p:nvCxnSpPr>
        <p:spPr>
          <a:xfrm flipH="1" rot="10800000">
            <a:off x="-3206425" y="-479650"/>
            <a:ext cx="2048700" cy="240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0" name="Google Shape;520;p47"/>
          <p:cNvCxnSpPr/>
          <p:nvPr/>
        </p:nvCxnSpPr>
        <p:spPr>
          <a:xfrm>
            <a:off x="359992" y="612438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21" name="Google Shape;521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31100" y="1042238"/>
            <a:ext cx="5617576" cy="3059026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47"/>
          <p:cNvSpPr txBox="1"/>
          <p:nvPr/>
        </p:nvSpPr>
        <p:spPr>
          <a:xfrm>
            <a:off x="256775" y="1119875"/>
            <a:ext cx="3209700" cy="29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 данном приложении для ускорения разработки и упрощения совместимости использовался модуль Chaquopy. Он работает следующим образом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8"/>
          <p:cNvSpPr/>
          <p:nvPr/>
        </p:nvSpPr>
        <p:spPr>
          <a:xfrm>
            <a:off x="361237" y="258980"/>
            <a:ext cx="1697868" cy="18930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48"/>
          <p:cNvSpPr txBox="1"/>
          <p:nvPr/>
        </p:nvSpPr>
        <p:spPr>
          <a:xfrm>
            <a:off x="8546273" y="4668743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9" name="Google Shape;529;p48"/>
          <p:cNvCxnSpPr/>
          <p:nvPr/>
        </p:nvCxnSpPr>
        <p:spPr>
          <a:xfrm>
            <a:off x="8897536" y="4774403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30" name="Google Shape;53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2" name="Google Shape;532;p48"/>
          <p:cNvCxnSpPr/>
          <p:nvPr/>
        </p:nvCxnSpPr>
        <p:spPr>
          <a:xfrm flipH="1" rot="10800000">
            <a:off x="-3206425" y="-479650"/>
            <a:ext cx="2048700" cy="240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33" name="Google Shape;533;p48"/>
          <p:cNvCxnSpPr/>
          <p:nvPr/>
        </p:nvCxnSpPr>
        <p:spPr>
          <a:xfrm>
            <a:off x="359992" y="612438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34" name="Google Shape;534;p48"/>
          <p:cNvSpPr txBox="1"/>
          <p:nvPr/>
        </p:nvSpPr>
        <p:spPr>
          <a:xfrm>
            <a:off x="5950675" y="1035425"/>
            <a:ext cx="2898000" cy="14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Пайплайн данных в приложении 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35" name="Google Shape;535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052" y="750825"/>
            <a:ext cx="5026324" cy="4211502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48"/>
          <p:cNvSpPr txBox="1"/>
          <p:nvPr>
            <p:ph idx="4294967295" type="title"/>
          </p:nvPr>
        </p:nvSpPr>
        <p:spPr>
          <a:xfrm>
            <a:off x="256770" y="11529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 sz="2950">
                <a:solidFill>
                  <a:srgbClr val="1A1A1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Разработка приложения</a:t>
            </a:r>
            <a:endParaRPr sz="295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9"/>
          <p:cNvSpPr/>
          <p:nvPr/>
        </p:nvSpPr>
        <p:spPr>
          <a:xfrm>
            <a:off x="361237" y="258980"/>
            <a:ext cx="1697868" cy="18930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49"/>
          <p:cNvSpPr txBox="1"/>
          <p:nvPr/>
        </p:nvSpPr>
        <p:spPr>
          <a:xfrm>
            <a:off x="8546273" y="4668743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3" name="Google Shape;543;p49"/>
          <p:cNvCxnSpPr/>
          <p:nvPr/>
        </p:nvCxnSpPr>
        <p:spPr>
          <a:xfrm>
            <a:off x="8897536" y="4774403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44" name="Google Shape;544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6" name="Google Shape;546;p49"/>
          <p:cNvCxnSpPr/>
          <p:nvPr/>
        </p:nvCxnSpPr>
        <p:spPr>
          <a:xfrm flipH="1" rot="10800000">
            <a:off x="-3206425" y="-479650"/>
            <a:ext cx="2048700" cy="240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47" name="Google Shape;547;p49"/>
          <p:cNvCxnSpPr/>
          <p:nvPr/>
        </p:nvCxnSpPr>
        <p:spPr>
          <a:xfrm>
            <a:off x="359992" y="612438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48" name="Google Shape;548;p49"/>
          <p:cNvSpPr txBox="1"/>
          <p:nvPr>
            <p:ph idx="4294967295" type="title"/>
          </p:nvPr>
        </p:nvSpPr>
        <p:spPr>
          <a:xfrm>
            <a:off x="256770" y="11529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 sz="2950">
                <a:solidFill>
                  <a:srgbClr val="1A1A1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Тестирование и отладка</a:t>
            </a:r>
            <a:endParaRPr sz="295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9" name="Google Shape;549;p49"/>
          <p:cNvSpPr txBox="1"/>
          <p:nvPr/>
        </p:nvSpPr>
        <p:spPr>
          <a:xfrm>
            <a:off x="1267225" y="905150"/>
            <a:ext cx="1916700" cy="831300"/>
          </a:xfrm>
          <a:prstGeom prst="rect">
            <a:avLst/>
          </a:prstGeom>
          <a:noFill/>
          <a:ln cap="flat" cmpd="sng" w="38100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Tarsos DSP lib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SDK version 34.0.0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Android 11 espresso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0" name="Google Shape;550;p49"/>
          <p:cNvSpPr txBox="1"/>
          <p:nvPr/>
        </p:nvSpPr>
        <p:spPr>
          <a:xfrm>
            <a:off x="1032925" y="2124788"/>
            <a:ext cx="2385300" cy="1262100"/>
          </a:xfrm>
          <a:prstGeom prst="rect">
            <a:avLst/>
          </a:prstGeom>
          <a:noFill/>
          <a:ln cap="flat" cmpd="sng" w="38100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scipy==1.1.3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numpy==1.19.5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python_speech_features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joblib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scikit-lear</a:t>
            </a: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n==1.1.3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1" name="Google Shape;551;p49"/>
          <p:cNvSpPr txBox="1"/>
          <p:nvPr/>
        </p:nvSpPr>
        <p:spPr>
          <a:xfrm>
            <a:off x="1032925" y="3775250"/>
            <a:ext cx="2332200" cy="1046700"/>
          </a:xfrm>
          <a:prstGeom prst="rect">
            <a:avLst/>
          </a:prstGeom>
          <a:noFill/>
          <a:ln cap="flat" cmpd="sng" w="38100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AudioRecord Android API.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android.media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.AudioRecord;  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2" name="Google Shape;552;p49"/>
          <p:cNvSpPr txBox="1"/>
          <p:nvPr/>
        </p:nvSpPr>
        <p:spPr>
          <a:xfrm rot="-5400000">
            <a:off x="237475" y="1052269"/>
            <a:ext cx="801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Версии Android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3" name="Google Shape;553;p49"/>
          <p:cNvSpPr txBox="1"/>
          <p:nvPr/>
        </p:nvSpPr>
        <p:spPr>
          <a:xfrm rot="-5400000">
            <a:off x="45937" y="2594600"/>
            <a:ext cx="1450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Библиотеки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4" name="Google Shape;554;p49"/>
          <p:cNvSpPr txBox="1"/>
          <p:nvPr/>
        </p:nvSpPr>
        <p:spPr>
          <a:xfrm rot="-5400000">
            <a:off x="304375" y="4036975"/>
            <a:ext cx="933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Запись голоса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5" name="Google Shape;555;p49"/>
          <p:cNvSpPr/>
          <p:nvPr/>
        </p:nvSpPr>
        <p:spPr>
          <a:xfrm>
            <a:off x="5584850" y="448275"/>
            <a:ext cx="2091900" cy="4265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6" name="Google Shape;556;p49" title="Свободный проспект 17 (online-video-cutter.com) (1)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2300" y="537800"/>
            <a:ext cx="1830550" cy="406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50"/>
          <p:cNvSpPr/>
          <p:nvPr/>
        </p:nvSpPr>
        <p:spPr>
          <a:xfrm>
            <a:off x="361237" y="258980"/>
            <a:ext cx="1697868" cy="18930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50"/>
          <p:cNvSpPr txBox="1"/>
          <p:nvPr/>
        </p:nvSpPr>
        <p:spPr>
          <a:xfrm>
            <a:off x="8546273" y="4668743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ru" sz="900">
                <a:solidFill>
                  <a:srgbClr val="006CDC"/>
                </a:solidFill>
              </a:rPr>
              <a:t>23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3" name="Google Shape;563;p50"/>
          <p:cNvCxnSpPr/>
          <p:nvPr/>
        </p:nvCxnSpPr>
        <p:spPr>
          <a:xfrm>
            <a:off x="8897536" y="4774403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64" name="Google Shape;564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6" name="Google Shape;566;p50"/>
          <p:cNvCxnSpPr/>
          <p:nvPr/>
        </p:nvCxnSpPr>
        <p:spPr>
          <a:xfrm flipH="1" rot="10800000">
            <a:off x="-3206425" y="-479650"/>
            <a:ext cx="2048700" cy="240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67" name="Google Shape;567;p50"/>
          <p:cNvCxnSpPr/>
          <p:nvPr/>
        </p:nvCxnSpPr>
        <p:spPr>
          <a:xfrm>
            <a:off x="359992" y="612438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68" name="Google Shape;568;p50"/>
          <p:cNvSpPr txBox="1"/>
          <p:nvPr>
            <p:ph idx="4294967295" type="title"/>
          </p:nvPr>
        </p:nvSpPr>
        <p:spPr>
          <a:xfrm>
            <a:off x="256770" y="11529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 sz="2950">
                <a:solidFill>
                  <a:srgbClr val="1A1A1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Выводы</a:t>
            </a:r>
            <a:endParaRPr sz="295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9" name="Google Shape;569;p50"/>
          <p:cNvSpPr/>
          <p:nvPr/>
        </p:nvSpPr>
        <p:spPr>
          <a:xfrm>
            <a:off x="4557525" y="904425"/>
            <a:ext cx="3830100" cy="1789500"/>
          </a:xfrm>
          <a:prstGeom prst="roundRect">
            <a:avLst>
              <a:gd fmla="val 5813" name="adj"/>
            </a:avLst>
          </a:prstGeom>
          <a:solidFill>
            <a:srgbClr val="00B8FF">
              <a:alpha val="20000"/>
            </a:srgbClr>
          </a:solidFill>
          <a:ln>
            <a:noFill/>
          </a:ln>
        </p:spPr>
        <p:txBody>
          <a:bodyPr anchorCtr="0" anchor="t" bIns="0" lIns="67500" spcFirstLastPara="1" rIns="54000" wrap="square" tIns="54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50"/>
          <p:cNvSpPr/>
          <p:nvPr/>
        </p:nvSpPr>
        <p:spPr>
          <a:xfrm>
            <a:off x="217754" y="904425"/>
            <a:ext cx="4028400" cy="1725600"/>
          </a:xfrm>
          <a:prstGeom prst="roundRect">
            <a:avLst>
              <a:gd fmla="val 5813" name="adj"/>
            </a:avLst>
          </a:prstGeom>
          <a:solidFill>
            <a:srgbClr val="00B8FF">
              <a:alpha val="20000"/>
            </a:srgbClr>
          </a:solidFill>
          <a:ln>
            <a:noFill/>
          </a:ln>
        </p:spPr>
        <p:txBody>
          <a:bodyPr anchorCtr="0" anchor="t" bIns="0" lIns="67500" spcFirstLastPara="1" rIns="54000" wrap="square" tIns="54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50"/>
          <p:cNvSpPr/>
          <p:nvPr/>
        </p:nvSpPr>
        <p:spPr>
          <a:xfrm>
            <a:off x="4557526" y="3086175"/>
            <a:ext cx="3830100" cy="1725600"/>
          </a:xfrm>
          <a:prstGeom prst="roundRect">
            <a:avLst>
              <a:gd fmla="val 5813" name="adj"/>
            </a:avLst>
          </a:prstGeom>
          <a:solidFill>
            <a:srgbClr val="176DEA"/>
          </a:solidFill>
          <a:ln>
            <a:noFill/>
          </a:ln>
        </p:spPr>
        <p:txBody>
          <a:bodyPr anchorCtr="0" anchor="t" bIns="0" lIns="67500" spcFirstLastPara="1" rIns="54000" wrap="square" tIns="54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50"/>
          <p:cNvSpPr/>
          <p:nvPr/>
        </p:nvSpPr>
        <p:spPr>
          <a:xfrm>
            <a:off x="171171" y="3086175"/>
            <a:ext cx="4074900" cy="1725600"/>
          </a:xfrm>
          <a:prstGeom prst="roundRect">
            <a:avLst>
              <a:gd fmla="val 5813" name="adj"/>
            </a:avLst>
          </a:prstGeom>
          <a:solidFill>
            <a:srgbClr val="176DEA"/>
          </a:solidFill>
          <a:ln>
            <a:noFill/>
          </a:ln>
        </p:spPr>
        <p:txBody>
          <a:bodyPr anchorCtr="0" anchor="t" bIns="0" lIns="67500" spcFirstLastPara="1" rIns="54000" wrap="square" tIns="54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50"/>
          <p:cNvSpPr txBox="1"/>
          <p:nvPr/>
        </p:nvSpPr>
        <p:spPr>
          <a:xfrm>
            <a:off x="256775" y="1080238"/>
            <a:ext cx="3830100" cy="16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Python код позволяет в разы увеличить скорость разработки, читаемость и возможность отладки. Однако любой, сколь угодно ускоренный и прекомпилированный код python окажется медленнее аналога в java или С++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4" name="Google Shape;574;p50"/>
          <p:cNvSpPr txBox="1"/>
          <p:nvPr/>
        </p:nvSpPr>
        <p:spPr>
          <a:xfrm>
            <a:off x="4636200" y="1005700"/>
            <a:ext cx="3609000" cy="15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На данный момент открытого кода по вычислению звуковых признаков мало. Большинство исследователей используют готовые программы для вычисления и обработки звуковых признаков. 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5" name="Google Shape;575;p50"/>
          <p:cNvSpPr txBox="1"/>
          <p:nvPr/>
        </p:nvSpPr>
        <p:spPr>
          <a:xfrm>
            <a:off x="235325" y="3086200"/>
            <a:ext cx="3873000" cy="15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Формат аудиозаписей имеет одну из главных ролей в обработке. Из-за различных форматов аудиозаписей, те или иные виды обработки становятся недоступны. Перевод из одного формата в другой может оказаться трудоемким.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6" name="Google Shape;576;p50"/>
          <p:cNvSpPr txBox="1"/>
          <p:nvPr/>
        </p:nvSpPr>
        <p:spPr>
          <a:xfrm>
            <a:off x="4604100" y="3167925"/>
            <a:ext cx="3673200" cy="15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Поскольку данные из набора состоят из записей англоговорящих людей, то для русскоговорящих он не будет оптимизирован. Это связано с особенностями звукоизвлечения и культуры речи. 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1"/>
          <p:cNvSpPr/>
          <p:nvPr/>
        </p:nvSpPr>
        <p:spPr>
          <a:xfrm>
            <a:off x="386954" y="1067765"/>
            <a:ext cx="4005639" cy="1503986"/>
          </a:xfrm>
          <a:custGeom>
            <a:rect b="b" l="l" r="r" t="t"/>
            <a:pathLst>
              <a:path extrusionOk="0" h="2005314" w="5340852">
                <a:moveTo>
                  <a:pt x="0" y="0"/>
                </a:moveTo>
                <a:lnTo>
                  <a:pt x="5340852" y="0"/>
                </a:lnTo>
                <a:lnTo>
                  <a:pt x="5340852" y="1238919"/>
                </a:lnTo>
                <a:lnTo>
                  <a:pt x="5272742" y="1256432"/>
                </a:lnTo>
                <a:cubicBezTo>
                  <a:pt x="4981496" y="1347019"/>
                  <a:pt x="4745481" y="1562967"/>
                  <a:pt x="4627815" y="1841161"/>
                </a:cubicBezTo>
                <a:lnTo>
                  <a:pt x="4576859" y="2005314"/>
                </a:lnTo>
                <a:lnTo>
                  <a:pt x="0" y="2005314"/>
                </a:lnTo>
                <a:close/>
              </a:path>
            </a:pathLst>
          </a:custGeom>
          <a:solidFill>
            <a:srgbClr val="00B8FF">
              <a:alpha val="2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3" name="Google Shape;583;p51"/>
          <p:cNvSpPr/>
          <p:nvPr/>
        </p:nvSpPr>
        <p:spPr>
          <a:xfrm>
            <a:off x="386954" y="2928925"/>
            <a:ext cx="4005639" cy="1503986"/>
          </a:xfrm>
          <a:custGeom>
            <a:rect b="b" l="l" r="r" t="t"/>
            <a:pathLst>
              <a:path extrusionOk="0" h="2005314" w="5340852">
                <a:moveTo>
                  <a:pt x="0" y="0"/>
                </a:moveTo>
                <a:lnTo>
                  <a:pt x="4576859" y="0"/>
                </a:lnTo>
                <a:lnTo>
                  <a:pt x="4627815" y="164154"/>
                </a:lnTo>
                <a:cubicBezTo>
                  <a:pt x="4745481" y="442348"/>
                  <a:pt x="4981496" y="658297"/>
                  <a:pt x="5272742" y="748884"/>
                </a:cubicBezTo>
                <a:lnTo>
                  <a:pt x="5340852" y="766397"/>
                </a:lnTo>
                <a:lnTo>
                  <a:pt x="5340852" y="2005314"/>
                </a:lnTo>
                <a:lnTo>
                  <a:pt x="0" y="2005314"/>
                </a:lnTo>
                <a:close/>
              </a:path>
            </a:pathLst>
          </a:custGeom>
          <a:solidFill>
            <a:srgbClr val="00B8FF">
              <a:alpha val="2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51"/>
          <p:cNvSpPr/>
          <p:nvPr/>
        </p:nvSpPr>
        <p:spPr>
          <a:xfrm>
            <a:off x="4751409" y="2928925"/>
            <a:ext cx="4005639" cy="1503986"/>
          </a:xfrm>
          <a:custGeom>
            <a:rect b="b" l="l" r="r" t="t"/>
            <a:pathLst>
              <a:path extrusionOk="0" h="2005314" w="5340852">
                <a:moveTo>
                  <a:pt x="763992" y="0"/>
                </a:moveTo>
                <a:lnTo>
                  <a:pt x="5340852" y="0"/>
                </a:lnTo>
                <a:lnTo>
                  <a:pt x="5340852" y="2005314"/>
                </a:lnTo>
                <a:lnTo>
                  <a:pt x="0" y="2005314"/>
                </a:lnTo>
                <a:lnTo>
                  <a:pt x="0" y="766396"/>
                </a:lnTo>
                <a:lnTo>
                  <a:pt x="68108" y="748884"/>
                </a:lnTo>
                <a:cubicBezTo>
                  <a:pt x="359355" y="658297"/>
                  <a:pt x="595370" y="442348"/>
                  <a:pt x="713036" y="164154"/>
                </a:cubicBezTo>
                <a:close/>
              </a:path>
            </a:pathLst>
          </a:custGeom>
          <a:solidFill>
            <a:srgbClr val="00B8FF">
              <a:alpha val="2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51"/>
          <p:cNvSpPr/>
          <p:nvPr/>
        </p:nvSpPr>
        <p:spPr>
          <a:xfrm>
            <a:off x="4751409" y="1067765"/>
            <a:ext cx="4005639" cy="1503986"/>
          </a:xfrm>
          <a:custGeom>
            <a:rect b="b" l="l" r="r" t="t"/>
            <a:pathLst>
              <a:path extrusionOk="0" h="2005314" w="5340852">
                <a:moveTo>
                  <a:pt x="0" y="0"/>
                </a:moveTo>
                <a:lnTo>
                  <a:pt x="5340852" y="0"/>
                </a:lnTo>
                <a:lnTo>
                  <a:pt x="5340852" y="2005314"/>
                </a:lnTo>
                <a:lnTo>
                  <a:pt x="763992" y="2005314"/>
                </a:lnTo>
                <a:lnTo>
                  <a:pt x="713036" y="1841161"/>
                </a:lnTo>
                <a:cubicBezTo>
                  <a:pt x="595370" y="1562967"/>
                  <a:pt x="359355" y="1347019"/>
                  <a:pt x="68108" y="1256432"/>
                </a:cubicBezTo>
                <a:lnTo>
                  <a:pt x="0" y="1238919"/>
                </a:lnTo>
                <a:close/>
              </a:path>
            </a:pathLst>
          </a:custGeom>
          <a:solidFill>
            <a:srgbClr val="00B8FF">
              <a:alpha val="2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51"/>
          <p:cNvSpPr/>
          <p:nvPr/>
        </p:nvSpPr>
        <p:spPr>
          <a:xfrm>
            <a:off x="3989981" y="2172551"/>
            <a:ext cx="1164300" cy="1164300"/>
          </a:xfrm>
          <a:prstGeom prst="ellipse">
            <a:avLst/>
          </a:prstGeom>
          <a:solidFill>
            <a:srgbClr val="006CD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7" name="Google Shape;587;p51"/>
          <p:cNvCxnSpPr/>
          <p:nvPr/>
        </p:nvCxnSpPr>
        <p:spPr>
          <a:xfrm>
            <a:off x="4572000" y="2172551"/>
            <a:ext cx="0" cy="1164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88" name="Google Shape;588;p51"/>
          <p:cNvCxnSpPr/>
          <p:nvPr/>
        </p:nvCxnSpPr>
        <p:spPr>
          <a:xfrm>
            <a:off x="4572000" y="2172551"/>
            <a:ext cx="0" cy="1164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89" name="Google Shape;58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2302" y="2848607"/>
            <a:ext cx="280494" cy="280494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51"/>
          <p:cNvSpPr/>
          <p:nvPr/>
        </p:nvSpPr>
        <p:spPr>
          <a:xfrm flipH="1">
            <a:off x="4672023" y="2374962"/>
            <a:ext cx="285271" cy="293127"/>
          </a:xfrm>
          <a:custGeom>
            <a:rect b="b" l="l" r="r" t="t"/>
            <a:pathLst>
              <a:path extrusionOk="0" h="390836" w="380362">
                <a:moveTo>
                  <a:pt x="198702" y="387994"/>
                </a:moveTo>
                <a:cubicBezTo>
                  <a:pt x="192128" y="386007"/>
                  <a:pt x="187007" y="380809"/>
                  <a:pt x="184179" y="373165"/>
                </a:cubicBezTo>
                <a:cubicBezTo>
                  <a:pt x="181962" y="367279"/>
                  <a:pt x="180815" y="357419"/>
                  <a:pt x="181427" y="349393"/>
                </a:cubicBezTo>
                <a:lnTo>
                  <a:pt x="181885" y="342360"/>
                </a:lnTo>
                <a:lnTo>
                  <a:pt x="177376" y="331047"/>
                </a:lnTo>
                <a:cubicBezTo>
                  <a:pt x="162317" y="293439"/>
                  <a:pt x="143742" y="257436"/>
                  <a:pt x="129601" y="238556"/>
                </a:cubicBezTo>
                <a:cubicBezTo>
                  <a:pt x="126467" y="234352"/>
                  <a:pt x="120963" y="228160"/>
                  <a:pt x="117371" y="224721"/>
                </a:cubicBezTo>
                <a:cubicBezTo>
                  <a:pt x="109956" y="217612"/>
                  <a:pt x="106440" y="213178"/>
                  <a:pt x="101242" y="204158"/>
                </a:cubicBezTo>
                <a:lnTo>
                  <a:pt x="97650" y="198043"/>
                </a:lnTo>
                <a:lnTo>
                  <a:pt x="92528" y="199801"/>
                </a:lnTo>
                <a:cubicBezTo>
                  <a:pt x="87560" y="201483"/>
                  <a:pt x="86642" y="201483"/>
                  <a:pt x="57137" y="201560"/>
                </a:cubicBezTo>
                <a:cubicBezTo>
                  <a:pt x="24956" y="201560"/>
                  <a:pt x="23121" y="201407"/>
                  <a:pt x="15707" y="197585"/>
                </a:cubicBezTo>
                <a:cubicBezTo>
                  <a:pt x="9133" y="194298"/>
                  <a:pt x="2483" y="186348"/>
                  <a:pt x="-575" y="178246"/>
                </a:cubicBezTo>
                <a:cubicBezTo>
                  <a:pt x="-1951" y="174577"/>
                  <a:pt x="-2027" y="170984"/>
                  <a:pt x="-2256" y="104482"/>
                </a:cubicBezTo>
                <a:cubicBezTo>
                  <a:pt x="-2409" y="61141"/>
                  <a:pt x="-2180" y="32706"/>
                  <a:pt x="-1721" y="29724"/>
                </a:cubicBezTo>
                <a:cubicBezTo>
                  <a:pt x="572" y="15201"/>
                  <a:pt x="12420" y="3353"/>
                  <a:pt x="26791" y="1289"/>
                </a:cubicBezTo>
                <a:cubicBezTo>
                  <a:pt x="29466" y="907"/>
                  <a:pt x="43301" y="525"/>
                  <a:pt x="57596" y="525"/>
                </a:cubicBezTo>
                <a:cubicBezTo>
                  <a:pt x="86031" y="525"/>
                  <a:pt x="90846" y="1060"/>
                  <a:pt x="97726" y="4805"/>
                </a:cubicBezTo>
                <a:lnTo>
                  <a:pt x="101548" y="6869"/>
                </a:lnTo>
                <a:lnTo>
                  <a:pt x="115460" y="5188"/>
                </a:lnTo>
                <a:cubicBezTo>
                  <a:pt x="151233" y="983"/>
                  <a:pt x="176305" y="-622"/>
                  <a:pt x="226984" y="-1845"/>
                </a:cubicBezTo>
                <a:cubicBezTo>
                  <a:pt x="254961" y="-2456"/>
                  <a:pt x="266809" y="-2456"/>
                  <a:pt x="274759" y="-1845"/>
                </a:cubicBezTo>
                <a:cubicBezTo>
                  <a:pt x="306328" y="754"/>
                  <a:pt x="329948" y="10844"/>
                  <a:pt x="341949" y="26667"/>
                </a:cubicBezTo>
                <a:cubicBezTo>
                  <a:pt x="348752" y="35687"/>
                  <a:pt x="351504" y="43942"/>
                  <a:pt x="351657" y="55943"/>
                </a:cubicBezTo>
                <a:cubicBezTo>
                  <a:pt x="351733" y="63434"/>
                  <a:pt x="351733" y="63663"/>
                  <a:pt x="354179" y="66262"/>
                </a:cubicBezTo>
                <a:cubicBezTo>
                  <a:pt x="361211" y="73830"/>
                  <a:pt x="366486" y="83079"/>
                  <a:pt x="368626" y="91564"/>
                </a:cubicBezTo>
                <a:cubicBezTo>
                  <a:pt x="370308" y="98520"/>
                  <a:pt x="370231" y="109680"/>
                  <a:pt x="368320" y="117018"/>
                </a:cubicBezTo>
                <a:lnTo>
                  <a:pt x="366792" y="122980"/>
                </a:lnTo>
                <a:lnTo>
                  <a:pt x="369161" y="126343"/>
                </a:lnTo>
                <a:cubicBezTo>
                  <a:pt x="375353" y="135363"/>
                  <a:pt x="378716" y="146753"/>
                  <a:pt x="377952" y="156155"/>
                </a:cubicBezTo>
                <a:cubicBezTo>
                  <a:pt x="377340" y="163569"/>
                  <a:pt x="374359" y="172742"/>
                  <a:pt x="370613" y="178551"/>
                </a:cubicBezTo>
                <a:lnTo>
                  <a:pt x="367479" y="183367"/>
                </a:lnTo>
                <a:lnTo>
                  <a:pt x="368626" y="186730"/>
                </a:lnTo>
                <a:cubicBezTo>
                  <a:pt x="371837" y="196132"/>
                  <a:pt x="371760" y="207980"/>
                  <a:pt x="368550" y="216847"/>
                </a:cubicBezTo>
                <a:cubicBezTo>
                  <a:pt x="366486" y="222504"/>
                  <a:pt x="360829" y="230453"/>
                  <a:pt x="355784" y="234581"/>
                </a:cubicBezTo>
                <a:cubicBezTo>
                  <a:pt x="336904" y="250328"/>
                  <a:pt x="299984" y="253844"/>
                  <a:pt x="251980" y="244365"/>
                </a:cubicBezTo>
                <a:cubicBezTo>
                  <a:pt x="245559" y="243142"/>
                  <a:pt x="239826" y="242072"/>
                  <a:pt x="239215" y="242072"/>
                </a:cubicBezTo>
                <a:cubicBezTo>
                  <a:pt x="238374" y="242072"/>
                  <a:pt x="238221" y="243295"/>
                  <a:pt x="238680" y="248570"/>
                </a:cubicBezTo>
                <a:cubicBezTo>
                  <a:pt x="239291" y="256749"/>
                  <a:pt x="241508" y="266303"/>
                  <a:pt x="247394" y="286025"/>
                </a:cubicBezTo>
                <a:cubicBezTo>
                  <a:pt x="253127" y="305211"/>
                  <a:pt x="254961" y="313466"/>
                  <a:pt x="255878" y="325161"/>
                </a:cubicBezTo>
                <a:cubicBezTo>
                  <a:pt x="256719" y="335251"/>
                  <a:pt x="256108" y="344118"/>
                  <a:pt x="254044" y="351762"/>
                </a:cubicBezTo>
                <a:cubicBezTo>
                  <a:pt x="249458" y="368885"/>
                  <a:pt x="235775" y="382567"/>
                  <a:pt x="218576" y="386924"/>
                </a:cubicBezTo>
                <a:cubicBezTo>
                  <a:pt x="212461" y="388453"/>
                  <a:pt x="202142" y="389065"/>
                  <a:pt x="198702" y="387994"/>
                </a:cubicBezTo>
                <a:close/>
                <a:moveTo>
                  <a:pt x="214907" y="365063"/>
                </a:moveTo>
                <a:cubicBezTo>
                  <a:pt x="226297" y="361241"/>
                  <a:pt x="232106" y="353138"/>
                  <a:pt x="233711" y="338997"/>
                </a:cubicBezTo>
                <a:cubicBezTo>
                  <a:pt x="235011" y="327302"/>
                  <a:pt x="232794" y="314078"/>
                  <a:pt x="225838" y="291681"/>
                </a:cubicBezTo>
                <a:cubicBezTo>
                  <a:pt x="218500" y="268138"/>
                  <a:pt x="215748" y="253615"/>
                  <a:pt x="216359" y="241308"/>
                </a:cubicBezTo>
                <a:cubicBezTo>
                  <a:pt x="217124" y="227014"/>
                  <a:pt x="223545" y="219140"/>
                  <a:pt x="234628" y="219140"/>
                </a:cubicBezTo>
                <a:cubicBezTo>
                  <a:pt x="236157" y="219140"/>
                  <a:pt x="243342" y="220364"/>
                  <a:pt x="250681" y="221816"/>
                </a:cubicBezTo>
                <a:cubicBezTo>
                  <a:pt x="273230" y="226402"/>
                  <a:pt x="279116" y="227090"/>
                  <a:pt x="298379" y="227090"/>
                </a:cubicBezTo>
                <a:cubicBezTo>
                  <a:pt x="312520" y="227167"/>
                  <a:pt x="317335" y="226861"/>
                  <a:pt x="322839" y="225791"/>
                </a:cubicBezTo>
                <a:cubicBezTo>
                  <a:pt x="345847" y="221128"/>
                  <a:pt x="354179" y="207904"/>
                  <a:pt x="345771" y="189253"/>
                </a:cubicBezTo>
                <a:cubicBezTo>
                  <a:pt x="341949" y="180921"/>
                  <a:pt x="342178" y="179316"/>
                  <a:pt x="348140" y="171978"/>
                </a:cubicBezTo>
                <a:cubicBezTo>
                  <a:pt x="358842" y="158907"/>
                  <a:pt x="358383" y="147288"/>
                  <a:pt x="346688" y="133376"/>
                </a:cubicBezTo>
                <a:cubicBezTo>
                  <a:pt x="342484" y="128407"/>
                  <a:pt x="342102" y="124280"/>
                  <a:pt x="345083" y="117477"/>
                </a:cubicBezTo>
                <a:cubicBezTo>
                  <a:pt x="347070" y="113043"/>
                  <a:pt x="347300" y="111667"/>
                  <a:pt x="347300" y="104100"/>
                </a:cubicBezTo>
                <a:cubicBezTo>
                  <a:pt x="347300" y="96303"/>
                  <a:pt x="347147" y="95309"/>
                  <a:pt x="345083" y="91105"/>
                </a:cubicBezTo>
                <a:cubicBezTo>
                  <a:pt x="343554" y="87971"/>
                  <a:pt x="340726" y="84531"/>
                  <a:pt x="336139" y="79945"/>
                </a:cubicBezTo>
                <a:cubicBezTo>
                  <a:pt x="332165" y="76123"/>
                  <a:pt x="329184" y="72530"/>
                  <a:pt x="328878" y="71231"/>
                </a:cubicBezTo>
                <a:cubicBezTo>
                  <a:pt x="328572" y="70008"/>
                  <a:pt x="328801" y="65880"/>
                  <a:pt x="329336" y="61982"/>
                </a:cubicBezTo>
                <a:cubicBezTo>
                  <a:pt x="330407" y="53803"/>
                  <a:pt x="329719" y="49140"/>
                  <a:pt x="326508" y="43101"/>
                </a:cubicBezTo>
                <a:cubicBezTo>
                  <a:pt x="320928" y="32935"/>
                  <a:pt x="306175" y="25291"/>
                  <a:pt x="284390" y="21393"/>
                </a:cubicBezTo>
                <a:cubicBezTo>
                  <a:pt x="277969" y="20246"/>
                  <a:pt x="272619" y="20093"/>
                  <a:pt x="245253" y="20246"/>
                </a:cubicBezTo>
                <a:cubicBezTo>
                  <a:pt x="192969" y="20475"/>
                  <a:pt x="152762" y="22616"/>
                  <a:pt x="119129" y="26973"/>
                </a:cubicBezTo>
                <a:lnTo>
                  <a:pt x="115689" y="27431"/>
                </a:lnTo>
                <a:lnTo>
                  <a:pt x="115919" y="95156"/>
                </a:lnTo>
                <a:cubicBezTo>
                  <a:pt x="116148" y="142549"/>
                  <a:pt x="115919" y="165404"/>
                  <a:pt x="115307" y="171060"/>
                </a:cubicBezTo>
                <a:cubicBezTo>
                  <a:pt x="114466" y="179163"/>
                  <a:pt x="114466" y="179239"/>
                  <a:pt x="116606" y="184819"/>
                </a:cubicBezTo>
                <a:cubicBezTo>
                  <a:pt x="120505" y="194756"/>
                  <a:pt x="124709" y="200948"/>
                  <a:pt x="134035" y="210350"/>
                </a:cubicBezTo>
                <a:cubicBezTo>
                  <a:pt x="148482" y="224950"/>
                  <a:pt x="160024" y="242225"/>
                  <a:pt x="174471" y="271043"/>
                </a:cubicBezTo>
                <a:cubicBezTo>
                  <a:pt x="183567" y="289082"/>
                  <a:pt x="191670" y="307198"/>
                  <a:pt x="198931" y="325544"/>
                </a:cubicBezTo>
                <a:lnTo>
                  <a:pt x="203976" y="338385"/>
                </a:lnTo>
                <a:lnTo>
                  <a:pt x="203747" y="349622"/>
                </a:lnTo>
                <a:cubicBezTo>
                  <a:pt x="203671" y="355890"/>
                  <a:pt x="203900" y="362234"/>
                  <a:pt x="204206" y="363840"/>
                </a:cubicBezTo>
                <a:cubicBezTo>
                  <a:pt x="204741" y="366439"/>
                  <a:pt x="205046" y="366668"/>
                  <a:pt x="207493" y="366668"/>
                </a:cubicBezTo>
                <a:cubicBezTo>
                  <a:pt x="208945" y="366668"/>
                  <a:pt x="212308" y="365980"/>
                  <a:pt x="214907" y="365063"/>
                </a:cubicBezTo>
                <a:close/>
                <a:moveTo>
                  <a:pt x="87789" y="177711"/>
                </a:moveTo>
                <a:cubicBezTo>
                  <a:pt x="89165" y="176717"/>
                  <a:pt x="91076" y="174959"/>
                  <a:pt x="91917" y="173812"/>
                </a:cubicBezTo>
                <a:cubicBezTo>
                  <a:pt x="93522" y="171672"/>
                  <a:pt x="93522" y="171443"/>
                  <a:pt x="93522" y="101501"/>
                </a:cubicBezTo>
                <a:lnTo>
                  <a:pt x="93522" y="31406"/>
                </a:lnTo>
                <a:lnTo>
                  <a:pt x="91458" y="28272"/>
                </a:lnTo>
                <a:cubicBezTo>
                  <a:pt x="87789" y="22769"/>
                  <a:pt x="86872" y="22616"/>
                  <a:pt x="55149" y="22845"/>
                </a:cubicBezTo>
                <a:cubicBezTo>
                  <a:pt x="28625" y="23074"/>
                  <a:pt x="27402" y="23151"/>
                  <a:pt x="25415" y="24680"/>
                </a:cubicBezTo>
                <a:cubicBezTo>
                  <a:pt x="24268" y="25520"/>
                  <a:pt x="22586" y="27202"/>
                  <a:pt x="21746" y="28349"/>
                </a:cubicBezTo>
                <a:cubicBezTo>
                  <a:pt x="20140" y="30412"/>
                  <a:pt x="20140" y="31100"/>
                  <a:pt x="19911" y="100201"/>
                </a:cubicBezTo>
                <a:lnTo>
                  <a:pt x="19758" y="169914"/>
                </a:lnTo>
                <a:lnTo>
                  <a:pt x="21516" y="173277"/>
                </a:lnTo>
                <a:cubicBezTo>
                  <a:pt x="24727" y="179392"/>
                  <a:pt x="24574" y="179392"/>
                  <a:pt x="56908" y="179392"/>
                </a:cubicBezTo>
                <a:cubicBezTo>
                  <a:pt x="85037" y="179392"/>
                  <a:pt x="85266" y="179392"/>
                  <a:pt x="87789" y="17771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1" name="Google Shape;591;p51"/>
          <p:cNvSpPr/>
          <p:nvPr/>
        </p:nvSpPr>
        <p:spPr>
          <a:xfrm flipH="1" rot="10800000">
            <a:off x="4180714" y="2374962"/>
            <a:ext cx="285271" cy="293127"/>
          </a:xfrm>
          <a:custGeom>
            <a:rect b="b" l="l" r="r" t="t"/>
            <a:pathLst>
              <a:path extrusionOk="0" h="390836" w="380362">
                <a:moveTo>
                  <a:pt x="198702" y="387994"/>
                </a:moveTo>
                <a:cubicBezTo>
                  <a:pt x="192128" y="386007"/>
                  <a:pt x="187007" y="380809"/>
                  <a:pt x="184179" y="373165"/>
                </a:cubicBezTo>
                <a:cubicBezTo>
                  <a:pt x="181962" y="367279"/>
                  <a:pt x="180815" y="357419"/>
                  <a:pt x="181427" y="349393"/>
                </a:cubicBezTo>
                <a:lnTo>
                  <a:pt x="181885" y="342360"/>
                </a:lnTo>
                <a:lnTo>
                  <a:pt x="177376" y="331047"/>
                </a:lnTo>
                <a:cubicBezTo>
                  <a:pt x="162317" y="293439"/>
                  <a:pt x="143742" y="257436"/>
                  <a:pt x="129601" y="238556"/>
                </a:cubicBezTo>
                <a:cubicBezTo>
                  <a:pt x="126467" y="234352"/>
                  <a:pt x="120963" y="228160"/>
                  <a:pt x="117371" y="224721"/>
                </a:cubicBezTo>
                <a:cubicBezTo>
                  <a:pt x="109956" y="217612"/>
                  <a:pt x="106440" y="213178"/>
                  <a:pt x="101242" y="204158"/>
                </a:cubicBezTo>
                <a:lnTo>
                  <a:pt x="97650" y="198043"/>
                </a:lnTo>
                <a:lnTo>
                  <a:pt x="92528" y="199801"/>
                </a:lnTo>
                <a:cubicBezTo>
                  <a:pt x="87560" y="201483"/>
                  <a:pt x="86642" y="201483"/>
                  <a:pt x="57137" y="201560"/>
                </a:cubicBezTo>
                <a:cubicBezTo>
                  <a:pt x="24956" y="201560"/>
                  <a:pt x="23121" y="201407"/>
                  <a:pt x="15707" y="197585"/>
                </a:cubicBezTo>
                <a:cubicBezTo>
                  <a:pt x="9133" y="194298"/>
                  <a:pt x="2483" y="186348"/>
                  <a:pt x="-575" y="178246"/>
                </a:cubicBezTo>
                <a:cubicBezTo>
                  <a:pt x="-1951" y="174577"/>
                  <a:pt x="-2027" y="170984"/>
                  <a:pt x="-2256" y="104482"/>
                </a:cubicBezTo>
                <a:cubicBezTo>
                  <a:pt x="-2409" y="61141"/>
                  <a:pt x="-2180" y="32706"/>
                  <a:pt x="-1721" y="29724"/>
                </a:cubicBezTo>
                <a:cubicBezTo>
                  <a:pt x="572" y="15201"/>
                  <a:pt x="12420" y="3353"/>
                  <a:pt x="26791" y="1289"/>
                </a:cubicBezTo>
                <a:cubicBezTo>
                  <a:pt x="29466" y="907"/>
                  <a:pt x="43301" y="525"/>
                  <a:pt x="57596" y="525"/>
                </a:cubicBezTo>
                <a:cubicBezTo>
                  <a:pt x="86031" y="525"/>
                  <a:pt x="90846" y="1060"/>
                  <a:pt x="97726" y="4805"/>
                </a:cubicBezTo>
                <a:lnTo>
                  <a:pt x="101548" y="6869"/>
                </a:lnTo>
                <a:lnTo>
                  <a:pt x="115460" y="5188"/>
                </a:lnTo>
                <a:cubicBezTo>
                  <a:pt x="151233" y="983"/>
                  <a:pt x="176305" y="-622"/>
                  <a:pt x="226984" y="-1845"/>
                </a:cubicBezTo>
                <a:cubicBezTo>
                  <a:pt x="254961" y="-2456"/>
                  <a:pt x="266809" y="-2456"/>
                  <a:pt x="274759" y="-1845"/>
                </a:cubicBezTo>
                <a:cubicBezTo>
                  <a:pt x="306328" y="754"/>
                  <a:pt x="329948" y="10844"/>
                  <a:pt x="341949" y="26667"/>
                </a:cubicBezTo>
                <a:cubicBezTo>
                  <a:pt x="348752" y="35687"/>
                  <a:pt x="351504" y="43942"/>
                  <a:pt x="351657" y="55943"/>
                </a:cubicBezTo>
                <a:cubicBezTo>
                  <a:pt x="351733" y="63434"/>
                  <a:pt x="351733" y="63663"/>
                  <a:pt x="354179" y="66262"/>
                </a:cubicBezTo>
                <a:cubicBezTo>
                  <a:pt x="361211" y="73830"/>
                  <a:pt x="366486" y="83079"/>
                  <a:pt x="368626" y="91564"/>
                </a:cubicBezTo>
                <a:cubicBezTo>
                  <a:pt x="370308" y="98520"/>
                  <a:pt x="370231" y="109680"/>
                  <a:pt x="368320" y="117018"/>
                </a:cubicBezTo>
                <a:lnTo>
                  <a:pt x="366792" y="122980"/>
                </a:lnTo>
                <a:lnTo>
                  <a:pt x="369161" y="126343"/>
                </a:lnTo>
                <a:cubicBezTo>
                  <a:pt x="375353" y="135363"/>
                  <a:pt x="378716" y="146753"/>
                  <a:pt x="377952" y="156155"/>
                </a:cubicBezTo>
                <a:cubicBezTo>
                  <a:pt x="377340" y="163569"/>
                  <a:pt x="374359" y="172742"/>
                  <a:pt x="370613" y="178551"/>
                </a:cubicBezTo>
                <a:lnTo>
                  <a:pt x="367479" y="183367"/>
                </a:lnTo>
                <a:lnTo>
                  <a:pt x="368626" y="186730"/>
                </a:lnTo>
                <a:cubicBezTo>
                  <a:pt x="371837" y="196132"/>
                  <a:pt x="371760" y="207980"/>
                  <a:pt x="368550" y="216847"/>
                </a:cubicBezTo>
                <a:cubicBezTo>
                  <a:pt x="366486" y="222504"/>
                  <a:pt x="360829" y="230453"/>
                  <a:pt x="355784" y="234581"/>
                </a:cubicBezTo>
                <a:cubicBezTo>
                  <a:pt x="336904" y="250328"/>
                  <a:pt x="299984" y="253844"/>
                  <a:pt x="251980" y="244365"/>
                </a:cubicBezTo>
                <a:cubicBezTo>
                  <a:pt x="245559" y="243142"/>
                  <a:pt x="239826" y="242072"/>
                  <a:pt x="239215" y="242072"/>
                </a:cubicBezTo>
                <a:cubicBezTo>
                  <a:pt x="238374" y="242072"/>
                  <a:pt x="238221" y="243295"/>
                  <a:pt x="238680" y="248570"/>
                </a:cubicBezTo>
                <a:cubicBezTo>
                  <a:pt x="239291" y="256749"/>
                  <a:pt x="241508" y="266303"/>
                  <a:pt x="247394" y="286025"/>
                </a:cubicBezTo>
                <a:cubicBezTo>
                  <a:pt x="253127" y="305211"/>
                  <a:pt x="254961" y="313466"/>
                  <a:pt x="255878" y="325161"/>
                </a:cubicBezTo>
                <a:cubicBezTo>
                  <a:pt x="256719" y="335251"/>
                  <a:pt x="256108" y="344118"/>
                  <a:pt x="254044" y="351762"/>
                </a:cubicBezTo>
                <a:cubicBezTo>
                  <a:pt x="249458" y="368885"/>
                  <a:pt x="235775" y="382567"/>
                  <a:pt x="218576" y="386924"/>
                </a:cubicBezTo>
                <a:cubicBezTo>
                  <a:pt x="212461" y="388453"/>
                  <a:pt x="202142" y="389065"/>
                  <a:pt x="198702" y="387994"/>
                </a:cubicBezTo>
                <a:close/>
                <a:moveTo>
                  <a:pt x="214907" y="365063"/>
                </a:moveTo>
                <a:cubicBezTo>
                  <a:pt x="226297" y="361241"/>
                  <a:pt x="232106" y="353138"/>
                  <a:pt x="233711" y="338997"/>
                </a:cubicBezTo>
                <a:cubicBezTo>
                  <a:pt x="235011" y="327302"/>
                  <a:pt x="232794" y="314078"/>
                  <a:pt x="225838" y="291681"/>
                </a:cubicBezTo>
                <a:cubicBezTo>
                  <a:pt x="218500" y="268138"/>
                  <a:pt x="215748" y="253615"/>
                  <a:pt x="216359" y="241308"/>
                </a:cubicBezTo>
                <a:cubicBezTo>
                  <a:pt x="217124" y="227014"/>
                  <a:pt x="223545" y="219140"/>
                  <a:pt x="234628" y="219140"/>
                </a:cubicBezTo>
                <a:cubicBezTo>
                  <a:pt x="236157" y="219140"/>
                  <a:pt x="243342" y="220364"/>
                  <a:pt x="250681" y="221816"/>
                </a:cubicBezTo>
                <a:cubicBezTo>
                  <a:pt x="273230" y="226402"/>
                  <a:pt x="279116" y="227090"/>
                  <a:pt x="298379" y="227090"/>
                </a:cubicBezTo>
                <a:cubicBezTo>
                  <a:pt x="312520" y="227167"/>
                  <a:pt x="317335" y="226861"/>
                  <a:pt x="322839" y="225791"/>
                </a:cubicBezTo>
                <a:cubicBezTo>
                  <a:pt x="345847" y="221128"/>
                  <a:pt x="354179" y="207904"/>
                  <a:pt x="345771" y="189253"/>
                </a:cubicBezTo>
                <a:cubicBezTo>
                  <a:pt x="341949" y="180921"/>
                  <a:pt x="342178" y="179316"/>
                  <a:pt x="348140" y="171978"/>
                </a:cubicBezTo>
                <a:cubicBezTo>
                  <a:pt x="358842" y="158907"/>
                  <a:pt x="358383" y="147288"/>
                  <a:pt x="346688" y="133376"/>
                </a:cubicBezTo>
                <a:cubicBezTo>
                  <a:pt x="342484" y="128407"/>
                  <a:pt x="342102" y="124280"/>
                  <a:pt x="345083" y="117477"/>
                </a:cubicBezTo>
                <a:cubicBezTo>
                  <a:pt x="347070" y="113043"/>
                  <a:pt x="347300" y="111667"/>
                  <a:pt x="347300" y="104100"/>
                </a:cubicBezTo>
                <a:cubicBezTo>
                  <a:pt x="347300" y="96303"/>
                  <a:pt x="347147" y="95309"/>
                  <a:pt x="345083" y="91105"/>
                </a:cubicBezTo>
                <a:cubicBezTo>
                  <a:pt x="343554" y="87971"/>
                  <a:pt x="340726" y="84531"/>
                  <a:pt x="336139" y="79945"/>
                </a:cubicBezTo>
                <a:cubicBezTo>
                  <a:pt x="332165" y="76123"/>
                  <a:pt x="329184" y="72530"/>
                  <a:pt x="328878" y="71231"/>
                </a:cubicBezTo>
                <a:cubicBezTo>
                  <a:pt x="328572" y="70008"/>
                  <a:pt x="328801" y="65880"/>
                  <a:pt x="329336" y="61982"/>
                </a:cubicBezTo>
                <a:cubicBezTo>
                  <a:pt x="330407" y="53803"/>
                  <a:pt x="329719" y="49140"/>
                  <a:pt x="326508" y="43101"/>
                </a:cubicBezTo>
                <a:cubicBezTo>
                  <a:pt x="320928" y="32935"/>
                  <a:pt x="306175" y="25291"/>
                  <a:pt x="284390" y="21393"/>
                </a:cubicBezTo>
                <a:cubicBezTo>
                  <a:pt x="277969" y="20246"/>
                  <a:pt x="272619" y="20093"/>
                  <a:pt x="245253" y="20246"/>
                </a:cubicBezTo>
                <a:cubicBezTo>
                  <a:pt x="192969" y="20475"/>
                  <a:pt x="152762" y="22616"/>
                  <a:pt x="119129" y="26973"/>
                </a:cubicBezTo>
                <a:lnTo>
                  <a:pt x="115689" y="27431"/>
                </a:lnTo>
                <a:lnTo>
                  <a:pt x="115919" y="95156"/>
                </a:lnTo>
                <a:cubicBezTo>
                  <a:pt x="116148" y="142549"/>
                  <a:pt x="115919" y="165404"/>
                  <a:pt x="115307" y="171060"/>
                </a:cubicBezTo>
                <a:cubicBezTo>
                  <a:pt x="114466" y="179163"/>
                  <a:pt x="114466" y="179239"/>
                  <a:pt x="116606" y="184819"/>
                </a:cubicBezTo>
                <a:cubicBezTo>
                  <a:pt x="120505" y="194756"/>
                  <a:pt x="124709" y="200948"/>
                  <a:pt x="134035" y="210350"/>
                </a:cubicBezTo>
                <a:cubicBezTo>
                  <a:pt x="148482" y="224950"/>
                  <a:pt x="160024" y="242225"/>
                  <a:pt x="174471" y="271043"/>
                </a:cubicBezTo>
                <a:cubicBezTo>
                  <a:pt x="183567" y="289082"/>
                  <a:pt x="191670" y="307198"/>
                  <a:pt x="198931" y="325544"/>
                </a:cubicBezTo>
                <a:lnTo>
                  <a:pt x="203976" y="338385"/>
                </a:lnTo>
                <a:lnTo>
                  <a:pt x="203747" y="349622"/>
                </a:lnTo>
                <a:cubicBezTo>
                  <a:pt x="203671" y="355890"/>
                  <a:pt x="203900" y="362234"/>
                  <a:pt x="204206" y="363840"/>
                </a:cubicBezTo>
                <a:cubicBezTo>
                  <a:pt x="204741" y="366439"/>
                  <a:pt x="205046" y="366668"/>
                  <a:pt x="207493" y="366668"/>
                </a:cubicBezTo>
                <a:cubicBezTo>
                  <a:pt x="208945" y="366668"/>
                  <a:pt x="212308" y="365980"/>
                  <a:pt x="214907" y="365063"/>
                </a:cubicBezTo>
                <a:close/>
                <a:moveTo>
                  <a:pt x="87789" y="177711"/>
                </a:moveTo>
                <a:cubicBezTo>
                  <a:pt x="89165" y="176717"/>
                  <a:pt x="91076" y="174959"/>
                  <a:pt x="91917" y="173812"/>
                </a:cubicBezTo>
                <a:cubicBezTo>
                  <a:pt x="93522" y="171672"/>
                  <a:pt x="93522" y="171443"/>
                  <a:pt x="93522" y="101501"/>
                </a:cubicBezTo>
                <a:lnTo>
                  <a:pt x="93522" y="31406"/>
                </a:lnTo>
                <a:lnTo>
                  <a:pt x="91458" y="28272"/>
                </a:lnTo>
                <a:cubicBezTo>
                  <a:pt x="87789" y="22769"/>
                  <a:pt x="86872" y="22616"/>
                  <a:pt x="55149" y="22845"/>
                </a:cubicBezTo>
                <a:cubicBezTo>
                  <a:pt x="28625" y="23074"/>
                  <a:pt x="27402" y="23151"/>
                  <a:pt x="25415" y="24680"/>
                </a:cubicBezTo>
                <a:cubicBezTo>
                  <a:pt x="24268" y="25520"/>
                  <a:pt x="22586" y="27202"/>
                  <a:pt x="21746" y="28349"/>
                </a:cubicBezTo>
                <a:cubicBezTo>
                  <a:pt x="20140" y="30412"/>
                  <a:pt x="20140" y="31100"/>
                  <a:pt x="19911" y="100201"/>
                </a:cubicBezTo>
                <a:lnTo>
                  <a:pt x="19758" y="169914"/>
                </a:lnTo>
                <a:lnTo>
                  <a:pt x="21516" y="173277"/>
                </a:lnTo>
                <a:cubicBezTo>
                  <a:pt x="24727" y="179392"/>
                  <a:pt x="24574" y="179392"/>
                  <a:pt x="56908" y="179392"/>
                </a:cubicBezTo>
                <a:cubicBezTo>
                  <a:pt x="85037" y="179392"/>
                  <a:pt x="85266" y="179392"/>
                  <a:pt x="87789" y="17771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p51"/>
          <p:cNvSpPr txBox="1"/>
          <p:nvPr/>
        </p:nvSpPr>
        <p:spPr>
          <a:xfrm>
            <a:off x="548308" y="1253124"/>
            <a:ext cx="18534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ru" sz="1200" u="none" cap="none" strike="noStrike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Сильные стороны</a:t>
            </a:r>
            <a:endParaRPr b="1" i="0" sz="11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3" name="Google Shape;593;p51"/>
          <p:cNvSpPr txBox="1"/>
          <p:nvPr/>
        </p:nvSpPr>
        <p:spPr>
          <a:xfrm>
            <a:off x="471151" y="1485558"/>
            <a:ext cx="33663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Char char="●"/>
            </a:pPr>
            <a:r>
              <a:rPr lang="ru"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Мобильное приложение удобно, нет нужды приходить в специализированные лаборатории</a:t>
            </a:r>
            <a:endParaRPr sz="11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Char char="●"/>
            </a:pPr>
            <a:r>
              <a:rPr lang="ru"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Приложение может обнаружить нарушения на ранних стадиях</a:t>
            </a:r>
            <a:endParaRPr sz="11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4" name="Google Shape;594;p51"/>
          <p:cNvSpPr txBox="1"/>
          <p:nvPr/>
        </p:nvSpPr>
        <p:spPr>
          <a:xfrm>
            <a:off x="6754049" y="1242653"/>
            <a:ext cx="18534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ru" sz="1200" u="none" cap="none" strike="noStrike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Слабые стороны</a:t>
            </a:r>
            <a:endParaRPr b="1" i="0" sz="11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5" name="Google Shape;595;p51"/>
          <p:cNvSpPr txBox="1"/>
          <p:nvPr/>
        </p:nvSpPr>
        <p:spPr>
          <a:xfrm>
            <a:off x="548308" y="3114156"/>
            <a:ext cx="18534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ru" sz="1200" u="none" cap="none" strike="noStrike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Возможности</a:t>
            </a:r>
            <a:endParaRPr b="1" i="0" sz="11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6" name="Google Shape;596;p51"/>
          <p:cNvSpPr txBox="1"/>
          <p:nvPr/>
        </p:nvSpPr>
        <p:spPr>
          <a:xfrm>
            <a:off x="471150" y="3371650"/>
            <a:ext cx="38226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Char char="●"/>
            </a:pPr>
            <a:r>
              <a:rPr lang="ru"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При расширении рассматриваемых данных и увеличении количества признаков есть возможность улучшить точность для разных групп населения. </a:t>
            </a:r>
            <a:endParaRPr sz="11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Char char="●"/>
            </a:pPr>
            <a:r>
              <a:rPr lang="ru"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Малозатратный скрининг населения.</a:t>
            </a:r>
            <a:endParaRPr sz="11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7" name="Google Shape;597;p51"/>
          <p:cNvSpPr txBox="1"/>
          <p:nvPr/>
        </p:nvSpPr>
        <p:spPr>
          <a:xfrm>
            <a:off x="4672025" y="1448049"/>
            <a:ext cx="40584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Char char="●"/>
            </a:pPr>
            <a:r>
              <a:rPr lang="ru"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Классификатор обучен только на одной группе людей - британцах. На людях с другими акцентами и другими языками ошибки будут чаще встречаться </a:t>
            </a:r>
            <a:endParaRPr i="0" sz="11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8" name="Google Shape;598;p51"/>
          <p:cNvSpPr txBox="1"/>
          <p:nvPr/>
        </p:nvSpPr>
        <p:spPr>
          <a:xfrm>
            <a:off x="6754049" y="3114156"/>
            <a:ext cx="18534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ru" sz="1200" u="none" cap="none" strike="noStrike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Угрозы</a:t>
            </a:r>
            <a:endParaRPr b="1" i="0" sz="11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9" name="Google Shape;599;p51"/>
          <p:cNvSpPr txBox="1"/>
          <p:nvPr/>
        </p:nvSpPr>
        <p:spPr>
          <a:xfrm>
            <a:off x="4725025" y="3356375"/>
            <a:ext cx="4058400" cy="10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Char char="●"/>
            </a:pPr>
            <a:r>
              <a:rPr lang="ru"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Большая нагрузка на железо при увеличении количества признаков и аудиоданных. </a:t>
            </a:r>
            <a:endParaRPr sz="11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Char char="●"/>
            </a:pPr>
            <a:r>
              <a:rPr lang="ru"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Не принимает конечное решение о заболевании, а лишь предсказывает возможность. Отсюда увеличивается нагрузка на мед. учреждения</a:t>
            </a:r>
            <a:endParaRPr sz="11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00" name="Google Shape;600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51333" y="2812237"/>
            <a:ext cx="318939" cy="318939"/>
          </a:xfrm>
          <a:custGeom>
            <a:rect b="b" l="l" r="r" t="t"/>
            <a:pathLst>
              <a:path extrusionOk="0" h="425252" w="425252">
                <a:moveTo>
                  <a:pt x="64" y="64"/>
                </a:moveTo>
                <a:lnTo>
                  <a:pt x="425317" y="64"/>
                </a:lnTo>
                <a:lnTo>
                  <a:pt x="425317" y="425317"/>
                </a:lnTo>
                <a:lnTo>
                  <a:pt x="64" y="42531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01" name="Google Shape;601;p51"/>
          <p:cNvSpPr/>
          <p:nvPr/>
        </p:nvSpPr>
        <p:spPr>
          <a:xfrm>
            <a:off x="360012" y="147305"/>
            <a:ext cx="1697868" cy="18930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" sz="2950">
                <a:solidFill>
                  <a:srgbClr val="1A1A1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Выводы</a:t>
            </a:r>
            <a:endParaRPr sz="295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solidFill>
                <a:srgbClr val="1A1A19"/>
              </a:solidFill>
            </a:endParaRPr>
          </a:p>
        </p:txBody>
      </p:sp>
      <p:cxnSp>
        <p:nvCxnSpPr>
          <p:cNvPr id="602" name="Google Shape;602;p51"/>
          <p:cNvCxnSpPr/>
          <p:nvPr/>
        </p:nvCxnSpPr>
        <p:spPr>
          <a:xfrm>
            <a:off x="397192" y="552613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03" name="Google Shape;603;p51"/>
          <p:cNvSpPr txBox="1"/>
          <p:nvPr/>
        </p:nvSpPr>
        <p:spPr>
          <a:xfrm>
            <a:off x="305156" y="667076"/>
            <a:ext cx="80007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rgbClr val="006CDC"/>
                </a:solidFill>
              </a:rPr>
              <a:t>SWOT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1"/>
          <p:cNvSpPr txBox="1"/>
          <p:nvPr/>
        </p:nvSpPr>
        <p:spPr>
          <a:xfrm>
            <a:off x="8558774" y="4668743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13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5" name="Google Shape;605;p51"/>
          <p:cNvCxnSpPr/>
          <p:nvPr/>
        </p:nvCxnSpPr>
        <p:spPr>
          <a:xfrm>
            <a:off x="8897536" y="4774403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06" name="Google Shape;606;p5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5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/>
          <p:nvPr/>
        </p:nvSpPr>
        <p:spPr>
          <a:xfrm>
            <a:off x="386954" y="334696"/>
            <a:ext cx="8370000" cy="4474200"/>
          </a:xfrm>
          <a:prstGeom prst="roundRect">
            <a:avLst>
              <a:gd fmla="val 1697" name="adj"/>
            </a:avLst>
          </a:prstGeom>
          <a:noFill/>
          <a:ln cap="flat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p52"/>
          <p:cNvSpPr txBox="1"/>
          <p:nvPr>
            <p:ph type="ctrTitle"/>
          </p:nvPr>
        </p:nvSpPr>
        <p:spPr>
          <a:xfrm>
            <a:off x="2152879" y="2265739"/>
            <a:ext cx="48381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A19"/>
              </a:buClr>
              <a:buSzPts val="1800"/>
              <a:buFont typeface="Arial"/>
              <a:buNone/>
            </a:pPr>
            <a:r>
              <a:rPr lang="ru" sz="1800">
                <a:solidFill>
                  <a:srgbClr val="1A1A19"/>
                </a:solidFill>
                <a:latin typeface="Arial"/>
                <a:ea typeface="Arial"/>
                <a:cs typeface="Arial"/>
                <a:sym typeface="Arial"/>
              </a:rPr>
              <a:t>Вместе к процветанию </a:t>
            </a:r>
            <a:br>
              <a:rPr lang="ru" sz="1800">
                <a:solidFill>
                  <a:srgbClr val="1A1A1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800">
                <a:solidFill>
                  <a:srgbClr val="1A1A19"/>
                </a:solidFill>
                <a:latin typeface="Arial"/>
                <a:ea typeface="Arial"/>
                <a:cs typeface="Arial"/>
                <a:sym typeface="Arial"/>
              </a:rPr>
              <a:t>и улучшению качества жизни!</a:t>
            </a:r>
            <a:endParaRPr/>
          </a:p>
        </p:txBody>
      </p:sp>
      <p:cxnSp>
        <p:nvCxnSpPr>
          <p:cNvPr id="615" name="Google Shape;615;p52"/>
          <p:cNvCxnSpPr/>
          <p:nvPr/>
        </p:nvCxnSpPr>
        <p:spPr>
          <a:xfrm>
            <a:off x="3275465" y="2914298"/>
            <a:ext cx="2593200" cy="0"/>
          </a:xfrm>
          <a:prstGeom prst="straightConnector1">
            <a:avLst/>
          </a:prstGeom>
          <a:noFill/>
          <a:ln cap="rnd" cmpd="sng" w="2540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16" name="Google Shape;616;p52"/>
          <p:cNvSpPr/>
          <p:nvPr/>
        </p:nvSpPr>
        <p:spPr>
          <a:xfrm>
            <a:off x="2689622" y="3065363"/>
            <a:ext cx="3764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Факультет </a:t>
            </a:r>
            <a:br>
              <a:rPr b="0" i="0" lang="ru" sz="12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" sz="12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«Биомедицинская техника»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7" name="Google Shape;617;p52"/>
          <p:cNvGrpSpPr/>
          <p:nvPr/>
        </p:nvGrpSpPr>
        <p:grpSpPr>
          <a:xfrm>
            <a:off x="7574810" y="429716"/>
            <a:ext cx="1018399" cy="542700"/>
            <a:chOff x="414972" y="5754555"/>
            <a:chExt cx="1357865" cy="723600"/>
          </a:xfrm>
        </p:grpSpPr>
        <p:pic>
          <p:nvPicPr>
            <p:cNvPr id="618" name="Google Shape;618;p5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82437" y="5837647"/>
              <a:ext cx="590400" cy="590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9" name="Google Shape;619;p5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4972" y="5754555"/>
              <a:ext cx="723600" cy="7236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0" name="Google Shape;620;p52"/>
          <p:cNvSpPr/>
          <p:nvPr/>
        </p:nvSpPr>
        <p:spPr>
          <a:xfrm>
            <a:off x="2689622" y="1613847"/>
            <a:ext cx="3764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Кластер</a:t>
            </a:r>
            <a:br>
              <a:rPr b="0" i="0" lang="ru" sz="12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ru" sz="12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«Инженерия в науках о жизни»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/>
          <p:nvPr/>
        </p:nvSpPr>
        <p:spPr>
          <a:xfrm>
            <a:off x="386950" y="1160538"/>
            <a:ext cx="3631200" cy="1176600"/>
          </a:xfrm>
          <a:prstGeom prst="rect">
            <a:avLst/>
          </a:prstGeom>
          <a:solidFill>
            <a:srgbClr val="00B8FF">
              <a:alpha val="94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8"/>
          <p:cNvSpPr txBox="1"/>
          <p:nvPr/>
        </p:nvSpPr>
        <p:spPr>
          <a:xfrm>
            <a:off x="422825" y="1233387"/>
            <a:ext cx="3595200" cy="9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Исследование направлено на разработку мобильного приложения, которое способно детектировать болезнь Паркинсона на основе анализа голосовых данных. </a:t>
            </a:r>
            <a:r>
              <a:rPr i="0" lang="ru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i="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5" name="Google Shape;195;p28"/>
          <p:cNvSpPr txBox="1"/>
          <p:nvPr/>
        </p:nvSpPr>
        <p:spPr>
          <a:xfrm>
            <a:off x="4498682" y="1055052"/>
            <a:ext cx="40476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444500" lvl="0" marL="88900" marR="889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Задачи исследования:</a:t>
            </a:r>
            <a:endParaRPr b="1" sz="1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96" name="Google Shape;196;p28"/>
          <p:cNvGrpSpPr/>
          <p:nvPr/>
        </p:nvGrpSpPr>
        <p:grpSpPr>
          <a:xfrm>
            <a:off x="4347325" y="1577950"/>
            <a:ext cx="6103431" cy="615600"/>
            <a:chOff x="5801796" y="2528688"/>
            <a:chExt cx="7567800" cy="820800"/>
          </a:xfrm>
        </p:grpSpPr>
        <p:grpSp>
          <p:nvGrpSpPr>
            <p:cNvPr id="197" name="Google Shape;197;p28"/>
            <p:cNvGrpSpPr/>
            <p:nvPr/>
          </p:nvGrpSpPr>
          <p:grpSpPr>
            <a:xfrm>
              <a:off x="6096239" y="2651460"/>
              <a:ext cx="580085" cy="580517"/>
              <a:chOff x="3623937" y="2157455"/>
              <a:chExt cx="509025" cy="509404"/>
            </a:xfrm>
          </p:grpSpPr>
          <p:sp>
            <p:nvSpPr>
              <p:cNvPr id="198" name="Google Shape;198;p28"/>
              <p:cNvSpPr/>
              <p:nvPr/>
            </p:nvSpPr>
            <p:spPr>
              <a:xfrm flipH="1" rot="10800000">
                <a:off x="3623937" y="2157455"/>
                <a:ext cx="286082" cy="459904"/>
              </a:xfrm>
              <a:custGeom>
                <a:rect b="b" l="l" r="r" t="t"/>
                <a:pathLst>
                  <a:path extrusionOk="0" h="459904" w="286082">
                    <a:moveTo>
                      <a:pt x="95134" y="455885"/>
                    </a:moveTo>
                    <a:cubicBezTo>
                      <a:pt x="72444" y="451805"/>
                      <a:pt x="50748" y="439564"/>
                      <a:pt x="30943" y="419859"/>
                    </a:cubicBezTo>
                    <a:cubicBezTo>
                      <a:pt x="16115" y="405229"/>
                      <a:pt x="5665" y="387415"/>
                      <a:pt x="1087" y="369202"/>
                    </a:cubicBezTo>
                    <a:cubicBezTo>
                      <a:pt x="-1899" y="357459"/>
                      <a:pt x="-2098" y="334768"/>
                      <a:pt x="589" y="322029"/>
                    </a:cubicBezTo>
                    <a:cubicBezTo>
                      <a:pt x="8949" y="283017"/>
                      <a:pt x="30645" y="245796"/>
                      <a:pt x="76325" y="191955"/>
                    </a:cubicBezTo>
                    <a:lnTo>
                      <a:pt x="90855" y="174838"/>
                    </a:lnTo>
                    <a:lnTo>
                      <a:pt x="90855" y="146176"/>
                    </a:lnTo>
                    <a:cubicBezTo>
                      <a:pt x="90855" y="82582"/>
                      <a:pt x="97224" y="44067"/>
                      <a:pt x="113148" y="10827"/>
                    </a:cubicBezTo>
                    <a:cubicBezTo>
                      <a:pt x="119716" y="-2708"/>
                      <a:pt x="123000" y="-5096"/>
                      <a:pt x="129071" y="-319"/>
                    </a:cubicBezTo>
                    <a:cubicBezTo>
                      <a:pt x="132753" y="2567"/>
                      <a:pt x="132355" y="5552"/>
                      <a:pt x="127180" y="16002"/>
                    </a:cubicBezTo>
                    <a:cubicBezTo>
                      <a:pt x="121408" y="27347"/>
                      <a:pt x="115536" y="45460"/>
                      <a:pt x="112351" y="61384"/>
                    </a:cubicBezTo>
                    <a:cubicBezTo>
                      <a:pt x="107873" y="83477"/>
                      <a:pt x="106679" y="98406"/>
                      <a:pt x="106082" y="135129"/>
                    </a:cubicBezTo>
                    <a:lnTo>
                      <a:pt x="105485" y="169663"/>
                    </a:lnTo>
                    <a:lnTo>
                      <a:pt x="136635" y="169961"/>
                    </a:lnTo>
                    <a:lnTo>
                      <a:pt x="167685" y="170260"/>
                    </a:lnTo>
                    <a:lnTo>
                      <a:pt x="169576" y="172648"/>
                    </a:lnTo>
                    <a:cubicBezTo>
                      <a:pt x="172064" y="175634"/>
                      <a:pt x="171965" y="180212"/>
                      <a:pt x="169477" y="182700"/>
                    </a:cubicBezTo>
                    <a:cubicBezTo>
                      <a:pt x="167586" y="184591"/>
                      <a:pt x="166192" y="184690"/>
                      <a:pt x="143601" y="184690"/>
                    </a:cubicBezTo>
                    <a:cubicBezTo>
                      <a:pt x="130464" y="184690"/>
                      <a:pt x="119716" y="184989"/>
                      <a:pt x="119816" y="185487"/>
                    </a:cubicBezTo>
                    <a:cubicBezTo>
                      <a:pt x="119816" y="185885"/>
                      <a:pt x="156738" y="217134"/>
                      <a:pt x="201920" y="254853"/>
                    </a:cubicBezTo>
                    <a:cubicBezTo>
                      <a:pt x="253174" y="297746"/>
                      <a:pt x="284224" y="324318"/>
                      <a:pt x="284523" y="325811"/>
                    </a:cubicBezTo>
                    <a:cubicBezTo>
                      <a:pt x="284921" y="327006"/>
                      <a:pt x="284822" y="328996"/>
                      <a:pt x="284523" y="330290"/>
                    </a:cubicBezTo>
                    <a:cubicBezTo>
                      <a:pt x="283130" y="335664"/>
                      <a:pt x="236454" y="388808"/>
                      <a:pt x="220033" y="403736"/>
                    </a:cubicBezTo>
                    <a:cubicBezTo>
                      <a:pt x="209385" y="413489"/>
                      <a:pt x="206996" y="414385"/>
                      <a:pt x="202816" y="410106"/>
                    </a:cubicBezTo>
                    <a:cubicBezTo>
                      <a:pt x="198039" y="405428"/>
                      <a:pt x="198935" y="403736"/>
                      <a:pt x="215853" y="386917"/>
                    </a:cubicBezTo>
                    <a:cubicBezTo>
                      <a:pt x="233270" y="369601"/>
                      <a:pt x="268202" y="329593"/>
                      <a:pt x="266908" y="328598"/>
                    </a:cubicBezTo>
                    <a:cubicBezTo>
                      <a:pt x="266709" y="328498"/>
                      <a:pt x="228990" y="296950"/>
                      <a:pt x="183210" y="258535"/>
                    </a:cubicBezTo>
                    <a:cubicBezTo>
                      <a:pt x="137431" y="220120"/>
                      <a:pt x="99513" y="188671"/>
                      <a:pt x="99115" y="188771"/>
                    </a:cubicBezTo>
                    <a:cubicBezTo>
                      <a:pt x="97523" y="188870"/>
                      <a:pt x="67268" y="225793"/>
                      <a:pt x="56023" y="241417"/>
                    </a:cubicBezTo>
                    <a:cubicBezTo>
                      <a:pt x="39801" y="263909"/>
                      <a:pt x="26266" y="288590"/>
                      <a:pt x="20294" y="306703"/>
                    </a:cubicBezTo>
                    <a:cubicBezTo>
                      <a:pt x="6859" y="346810"/>
                      <a:pt x="12930" y="379055"/>
                      <a:pt x="39004" y="406722"/>
                    </a:cubicBezTo>
                    <a:cubicBezTo>
                      <a:pt x="54032" y="422745"/>
                      <a:pt x="72444" y="434588"/>
                      <a:pt x="90357" y="439663"/>
                    </a:cubicBezTo>
                    <a:cubicBezTo>
                      <a:pt x="101305" y="442749"/>
                      <a:pt x="122403" y="442749"/>
                      <a:pt x="133848" y="439663"/>
                    </a:cubicBezTo>
                    <a:cubicBezTo>
                      <a:pt x="145392" y="436479"/>
                      <a:pt x="155444" y="432199"/>
                      <a:pt x="167984" y="425034"/>
                    </a:cubicBezTo>
                    <a:cubicBezTo>
                      <a:pt x="174154" y="421451"/>
                      <a:pt x="180225" y="418565"/>
                      <a:pt x="181320" y="418565"/>
                    </a:cubicBezTo>
                    <a:cubicBezTo>
                      <a:pt x="184106" y="418565"/>
                      <a:pt x="188386" y="422844"/>
                      <a:pt x="188386" y="425531"/>
                    </a:cubicBezTo>
                    <a:cubicBezTo>
                      <a:pt x="188386" y="429313"/>
                      <a:pt x="186495" y="431304"/>
                      <a:pt x="177936" y="436479"/>
                    </a:cubicBezTo>
                    <a:cubicBezTo>
                      <a:pt x="149174" y="453795"/>
                      <a:pt x="120711" y="460563"/>
                      <a:pt x="95134" y="45588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199" name="Google Shape;199;p28"/>
              <p:cNvSpPr/>
              <p:nvPr/>
            </p:nvSpPr>
            <p:spPr>
              <a:xfrm flipH="1" rot="10800000">
                <a:off x="4026595" y="2167503"/>
                <a:ext cx="106292" cy="106193"/>
              </a:xfrm>
              <a:custGeom>
                <a:rect b="b" l="l" r="r" t="t"/>
                <a:pathLst>
                  <a:path extrusionOk="0" h="106193" w="106292">
                    <a:moveTo>
                      <a:pt x="56980" y="100925"/>
                    </a:moveTo>
                    <a:cubicBezTo>
                      <a:pt x="47327" y="98934"/>
                      <a:pt x="43943" y="96446"/>
                      <a:pt x="19560" y="72163"/>
                    </a:cubicBezTo>
                    <a:cubicBezTo>
                      <a:pt x="-1140" y="51662"/>
                      <a:pt x="-4126" y="48278"/>
                      <a:pt x="-4126" y="45591"/>
                    </a:cubicBezTo>
                    <a:cubicBezTo>
                      <a:pt x="-4126" y="41809"/>
                      <a:pt x="-543" y="38226"/>
                      <a:pt x="3338" y="38226"/>
                    </a:cubicBezTo>
                    <a:cubicBezTo>
                      <a:pt x="5528" y="38226"/>
                      <a:pt x="8215" y="40316"/>
                      <a:pt x="16376" y="48378"/>
                    </a:cubicBezTo>
                    <a:cubicBezTo>
                      <a:pt x="22944" y="54846"/>
                      <a:pt x="26825" y="57932"/>
                      <a:pt x="27124" y="57036"/>
                    </a:cubicBezTo>
                    <a:cubicBezTo>
                      <a:pt x="29513" y="48875"/>
                      <a:pt x="30607" y="46288"/>
                      <a:pt x="33692" y="41909"/>
                    </a:cubicBezTo>
                    <a:cubicBezTo>
                      <a:pt x="37972" y="35639"/>
                      <a:pt x="46232" y="29767"/>
                      <a:pt x="53398" y="27677"/>
                    </a:cubicBezTo>
                    <a:lnTo>
                      <a:pt x="58772" y="26085"/>
                    </a:lnTo>
                    <a:lnTo>
                      <a:pt x="49317" y="16431"/>
                    </a:lnTo>
                    <a:cubicBezTo>
                      <a:pt x="43844" y="10958"/>
                      <a:pt x="39465" y="5583"/>
                      <a:pt x="39067" y="3991"/>
                    </a:cubicBezTo>
                    <a:cubicBezTo>
                      <a:pt x="38071" y="-189"/>
                      <a:pt x="41256" y="-3971"/>
                      <a:pt x="46133" y="-4369"/>
                    </a:cubicBezTo>
                    <a:cubicBezTo>
                      <a:pt x="49914" y="-4667"/>
                      <a:pt x="50213" y="-4468"/>
                      <a:pt x="72705" y="18123"/>
                    </a:cubicBezTo>
                    <a:cubicBezTo>
                      <a:pt x="92410" y="37828"/>
                      <a:pt x="95694" y="41710"/>
                      <a:pt x="98381" y="47382"/>
                    </a:cubicBezTo>
                    <a:cubicBezTo>
                      <a:pt x="109030" y="70173"/>
                      <a:pt x="96291" y="95551"/>
                      <a:pt x="71709" y="100825"/>
                    </a:cubicBezTo>
                    <a:cubicBezTo>
                      <a:pt x="65838" y="102019"/>
                      <a:pt x="62952" y="102119"/>
                      <a:pt x="56980" y="100925"/>
                    </a:cubicBezTo>
                    <a:close/>
                    <a:moveTo>
                      <a:pt x="75193" y="83907"/>
                    </a:moveTo>
                    <a:cubicBezTo>
                      <a:pt x="85045" y="79130"/>
                      <a:pt x="89723" y="66888"/>
                      <a:pt x="85941" y="56041"/>
                    </a:cubicBezTo>
                    <a:cubicBezTo>
                      <a:pt x="79472" y="37729"/>
                      <a:pt x="53398" y="35838"/>
                      <a:pt x="44441" y="53055"/>
                    </a:cubicBezTo>
                    <a:cubicBezTo>
                      <a:pt x="35882" y="69377"/>
                      <a:pt x="48322" y="88286"/>
                      <a:pt x="66534" y="86395"/>
                    </a:cubicBezTo>
                    <a:cubicBezTo>
                      <a:pt x="68923" y="86196"/>
                      <a:pt x="72904" y="85001"/>
                      <a:pt x="75193" y="8390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00" name="Google Shape;200;p28"/>
              <p:cNvSpPr/>
              <p:nvPr/>
            </p:nvSpPr>
            <p:spPr>
              <a:xfrm flipH="1" rot="10800000">
                <a:off x="3923093" y="2209447"/>
                <a:ext cx="65746" cy="65912"/>
              </a:xfrm>
              <a:custGeom>
                <a:rect b="b" l="l" r="r" t="t"/>
                <a:pathLst>
                  <a:path extrusionOk="0" h="65912" w="65746">
                    <a:moveTo>
                      <a:pt x="29836" y="60332"/>
                    </a:moveTo>
                    <a:cubicBezTo>
                      <a:pt x="26452" y="59138"/>
                      <a:pt x="21974" y="55456"/>
                      <a:pt x="11225" y="44708"/>
                    </a:cubicBezTo>
                    <a:cubicBezTo>
                      <a:pt x="-1215" y="32367"/>
                      <a:pt x="-3006" y="30277"/>
                      <a:pt x="-3006" y="27391"/>
                    </a:cubicBezTo>
                    <a:cubicBezTo>
                      <a:pt x="-3006" y="23211"/>
                      <a:pt x="-21" y="20225"/>
                      <a:pt x="4159" y="20225"/>
                    </a:cubicBezTo>
                    <a:cubicBezTo>
                      <a:pt x="6548" y="20225"/>
                      <a:pt x="8439" y="21221"/>
                      <a:pt x="11524" y="24306"/>
                    </a:cubicBezTo>
                    <a:lnTo>
                      <a:pt x="15704" y="28386"/>
                    </a:lnTo>
                    <a:lnTo>
                      <a:pt x="17296" y="25500"/>
                    </a:lnTo>
                    <a:cubicBezTo>
                      <a:pt x="18789" y="22514"/>
                      <a:pt x="24063" y="17339"/>
                      <a:pt x="27547" y="15448"/>
                    </a:cubicBezTo>
                    <a:cubicBezTo>
                      <a:pt x="29040" y="14553"/>
                      <a:pt x="28840" y="13955"/>
                      <a:pt x="25059" y="9875"/>
                    </a:cubicBezTo>
                    <a:cubicBezTo>
                      <a:pt x="22770" y="7387"/>
                      <a:pt x="20879" y="4700"/>
                      <a:pt x="20879" y="3904"/>
                    </a:cubicBezTo>
                    <a:cubicBezTo>
                      <a:pt x="20879" y="-1371"/>
                      <a:pt x="26352" y="-5551"/>
                      <a:pt x="30930" y="-3759"/>
                    </a:cubicBezTo>
                    <a:cubicBezTo>
                      <a:pt x="34812" y="-2266"/>
                      <a:pt x="59294" y="23211"/>
                      <a:pt x="61085" y="27689"/>
                    </a:cubicBezTo>
                    <a:cubicBezTo>
                      <a:pt x="63275" y="32765"/>
                      <a:pt x="63275" y="41722"/>
                      <a:pt x="61185" y="46698"/>
                    </a:cubicBezTo>
                    <a:cubicBezTo>
                      <a:pt x="56308" y="58441"/>
                      <a:pt x="41878" y="64711"/>
                      <a:pt x="29836" y="60332"/>
                    </a:cubicBezTo>
                    <a:close/>
                    <a:moveTo>
                      <a:pt x="44664" y="44508"/>
                    </a:moveTo>
                    <a:cubicBezTo>
                      <a:pt x="47252" y="42319"/>
                      <a:pt x="47749" y="41224"/>
                      <a:pt x="47749" y="37542"/>
                    </a:cubicBezTo>
                    <a:cubicBezTo>
                      <a:pt x="47749" y="31770"/>
                      <a:pt x="44565" y="28187"/>
                      <a:pt x="39290" y="28187"/>
                    </a:cubicBezTo>
                    <a:cubicBezTo>
                      <a:pt x="34613" y="28187"/>
                      <a:pt x="32224" y="29580"/>
                      <a:pt x="30234" y="33263"/>
                    </a:cubicBezTo>
                    <a:cubicBezTo>
                      <a:pt x="28243" y="37243"/>
                      <a:pt x="29139" y="41423"/>
                      <a:pt x="33020" y="44608"/>
                    </a:cubicBezTo>
                    <a:cubicBezTo>
                      <a:pt x="36802" y="47793"/>
                      <a:pt x="40783" y="47793"/>
                      <a:pt x="44664" y="4450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01" name="Google Shape;201;p28"/>
              <p:cNvSpPr/>
              <p:nvPr/>
            </p:nvSpPr>
            <p:spPr>
              <a:xfrm flipH="1" rot="10800000">
                <a:off x="3979820" y="2292921"/>
                <a:ext cx="88971" cy="89399"/>
              </a:xfrm>
              <a:custGeom>
                <a:rect b="b" l="l" r="r" t="t"/>
                <a:pathLst>
                  <a:path extrusionOk="0" h="89399" w="88971">
                    <a:moveTo>
                      <a:pt x="45838" y="85346"/>
                    </a:moveTo>
                    <a:cubicBezTo>
                      <a:pt x="38772" y="83654"/>
                      <a:pt x="35687" y="81266"/>
                      <a:pt x="16081" y="61760"/>
                    </a:cubicBezTo>
                    <a:cubicBezTo>
                      <a:pt x="-1534" y="44244"/>
                      <a:pt x="-3624" y="41855"/>
                      <a:pt x="-3624" y="38969"/>
                    </a:cubicBezTo>
                    <a:cubicBezTo>
                      <a:pt x="-3624" y="34789"/>
                      <a:pt x="-639" y="31704"/>
                      <a:pt x="3442" y="31704"/>
                    </a:cubicBezTo>
                    <a:cubicBezTo>
                      <a:pt x="5930" y="31704"/>
                      <a:pt x="8020" y="33098"/>
                      <a:pt x="14190" y="39168"/>
                    </a:cubicBezTo>
                    <a:lnTo>
                      <a:pt x="21853" y="46533"/>
                    </a:lnTo>
                    <a:lnTo>
                      <a:pt x="23644" y="41457"/>
                    </a:lnTo>
                    <a:cubicBezTo>
                      <a:pt x="24839" y="38074"/>
                      <a:pt x="27227" y="34590"/>
                      <a:pt x="30611" y="31107"/>
                    </a:cubicBezTo>
                    <a:cubicBezTo>
                      <a:pt x="34094" y="27723"/>
                      <a:pt x="37577" y="25335"/>
                      <a:pt x="40961" y="24141"/>
                    </a:cubicBezTo>
                    <a:lnTo>
                      <a:pt x="46037" y="22349"/>
                    </a:lnTo>
                    <a:lnTo>
                      <a:pt x="38672" y="14686"/>
                    </a:lnTo>
                    <a:cubicBezTo>
                      <a:pt x="32601" y="8516"/>
                      <a:pt x="31208" y="6426"/>
                      <a:pt x="31208" y="3938"/>
                    </a:cubicBezTo>
                    <a:cubicBezTo>
                      <a:pt x="31208" y="-142"/>
                      <a:pt x="34293" y="-3128"/>
                      <a:pt x="38473" y="-3128"/>
                    </a:cubicBezTo>
                    <a:cubicBezTo>
                      <a:pt x="41359" y="-3128"/>
                      <a:pt x="43748" y="-1038"/>
                      <a:pt x="61263" y="16577"/>
                    </a:cubicBezTo>
                    <a:cubicBezTo>
                      <a:pt x="83855" y="39168"/>
                      <a:pt x="85348" y="41457"/>
                      <a:pt x="85348" y="53599"/>
                    </a:cubicBezTo>
                    <a:cubicBezTo>
                      <a:pt x="85348" y="68925"/>
                      <a:pt x="75993" y="81166"/>
                      <a:pt x="61462" y="84948"/>
                    </a:cubicBezTo>
                    <a:cubicBezTo>
                      <a:pt x="55093" y="86640"/>
                      <a:pt x="51510" y="86640"/>
                      <a:pt x="45838" y="85346"/>
                    </a:cubicBezTo>
                    <a:close/>
                    <a:moveTo>
                      <a:pt x="62657" y="68527"/>
                    </a:moveTo>
                    <a:cubicBezTo>
                      <a:pt x="68927" y="64546"/>
                      <a:pt x="72211" y="55888"/>
                      <a:pt x="70021" y="49121"/>
                    </a:cubicBezTo>
                    <a:cubicBezTo>
                      <a:pt x="66439" y="38273"/>
                      <a:pt x="54396" y="33396"/>
                      <a:pt x="44643" y="38969"/>
                    </a:cubicBezTo>
                    <a:cubicBezTo>
                      <a:pt x="35487" y="44144"/>
                      <a:pt x="33298" y="57580"/>
                      <a:pt x="40464" y="65442"/>
                    </a:cubicBezTo>
                    <a:cubicBezTo>
                      <a:pt x="46136" y="71513"/>
                      <a:pt x="55591" y="72807"/>
                      <a:pt x="62657" y="68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02" name="Google Shape;202;p28"/>
              <p:cNvSpPr/>
              <p:nvPr/>
            </p:nvSpPr>
            <p:spPr>
              <a:xfrm flipH="1" rot="10800000">
                <a:off x="3879546" y="2336534"/>
                <a:ext cx="65903" cy="65607"/>
              </a:xfrm>
              <a:custGeom>
                <a:rect b="b" l="l" r="r" t="t"/>
                <a:pathLst>
                  <a:path extrusionOk="0" h="65607" w="65903">
                    <a:moveTo>
                      <a:pt x="28394" y="60833"/>
                    </a:moveTo>
                    <a:cubicBezTo>
                      <a:pt x="26204" y="59738"/>
                      <a:pt x="18243" y="52572"/>
                      <a:pt x="10679" y="44909"/>
                    </a:cubicBezTo>
                    <a:cubicBezTo>
                      <a:pt x="-2557" y="31573"/>
                      <a:pt x="-3055" y="30877"/>
                      <a:pt x="-2458" y="27792"/>
                    </a:cubicBezTo>
                    <a:cubicBezTo>
                      <a:pt x="-1761" y="23910"/>
                      <a:pt x="1324" y="21024"/>
                      <a:pt x="4708" y="21024"/>
                    </a:cubicBezTo>
                    <a:cubicBezTo>
                      <a:pt x="6201" y="21024"/>
                      <a:pt x="8987" y="22716"/>
                      <a:pt x="11774" y="25304"/>
                    </a:cubicBezTo>
                    <a:cubicBezTo>
                      <a:pt x="15257" y="28389"/>
                      <a:pt x="16451" y="29085"/>
                      <a:pt x="16849" y="27991"/>
                    </a:cubicBezTo>
                    <a:cubicBezTo>
                      <a:pt x="17447" y="26100"/>
                      <a:pt x="26005" y="17541"/>
                      <a:pt x="27996" y="16844"/>
                    </a:cubicBezTo>
                    <a:cubicBezTo>
                      <a:pt x="29190" y="16446"/>
                      <a:pt x="28792" y="15551"/>
                      <a:pt x="26304" y="12963"/>
                    </a:cubicBezTo>
                    <a:cubicBezTo>
                      <a:pt x="21925" y="8285"/>
                      <a:pt x="20930" y="5300"/>
                      <a:pt x="22522" y="1319"/>
                    </a:cubicBezTo>
                    <a:cubicBezTo>
                      <a:pt x="24015" y="-2065"/>
                      <a:pt x="27299" y="-3458"/>
                      <a:pt x="31280" y="-2463"/>
                    </a:cubicBezTo>
                    <a:cubicBezTo>
                      <a:pt x="34465" y="-1667"/>
                      <a:pt x="59046" y="23612"/>
                      <a:pt x="61335" y="28488"/>
                    </a:cubicBezTo>
                    <a:cubicBezTo>
                      <a:pt x="64022" y="34061"/>
                      <a:pt x="63923" y="44113"/>
                      <a:pt x="61136" y="49388"/>
                    </a:cubicBezTo>
                    <a:cubicBezTo>
                      <a:pt x="58449" y="54463"/>
                      <a:pt x="53374" y="59340"/>
                      <a:pt x="48696" y="61231"/>
                    </a:cubicBezTo>
                    <a:cubicBezTo>
                      <a:pt x="43322" y="63520"/>
                      <a:pt x="33370" y="63321"/>
                      <a:pt x="28394" y="60833"/>
                    </a:cubicBezTo>
                    <a:close/>
                    <a:moveTo>
                      <a:pt x="45611" y="45506"/>
                    </a:moveTo>
                    <a:cubicBezTo>
                      <a:pt x="49492" y="42222"/>
                      <a:pt x="49492" y="36052"/>
                      <a:pt x="45611" y="32270"/>
                    </a:cubicBezTo>
                    <a:cubicBezTo>
                      <a:pt x="41829" y="28389"/>
                      <a:pt x="35659" y="28389"/>
                      <a:pt x="32375" y="32270"/>
                    </a:cubicBezTo>
                    <a:cubicBezTo>
                      <a:pt x="29091" y="36151"/>
                      <a:pt x="29091" y="42123"/>
                      <a:pt x="32474" y="45407"/>
                    </a:cubicBezTo>
                    <a:cubicBezTo>
                      <a:pt x="35758" y="48791"/>
                      <a:pt x="41730" y="48791"/>
                      <a:pt x="45611" y="45506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03" name="Google Shape;203;p28"/>
              <p:cNvSpPr/>
              <p:nvPr/>
            </p:nvSpPr>
            <p:spPr>
              <a:xfrm flipH="1" rot="10800000">
                <a:off x="4067100" y="2376672"/>
                <a:ext cx="65862" cy="66357"/>
              </a:xfrm>
              <a:custGeom>
                <a:rect b="b" l="l" r="r" t="t"/>
                <a:pathLst>
                  <a:path extrusionOk="0" h="66357" w="65862">
                    <a:moveTo>
                      <a:pt x="30822" y="63454"/>
                    </a:moveTo>
                    <a:cubicBezTo>
                      <a:pt x="25149" y="61662"/>
                      <a:pt x="21765" y="58876"/>
                      <a:pt x="9027" y="46038"/>
                    </a:cubicBezTo>
                    <a:cubicBezTo>
                      <a:pt x="-2319" y="34692"/>
                      <a:pt x="-4309" y="32204"/>
                      <a:pt x="-4309" y="29617"/>
                    </a:cubicBezTo>
                    <a:cubicBezTo>
                      <a:pt x="-4309" y="25437"/>
                      <a:pt x="-1523" y="22551"/>
                      <a:pt x="2657" y="22551"/>
                    </a:cubicBezTo>
                    <a:cubicBezTo>
                      <a:pt x="5145" y="22551"/>
                      <a:pt x="7036" y="23546"/>
                      <a:pt x="10221" y="26432"/>
                    </a:cubicBezTo>
                    <a:lnTo>
                      <a:pt x="14401" y="30313"/>
                    </a:lnTo>
                    <a:lnTo>
                      <a:pt x="16690" y="26432"/>
                    </a:lnTo>
                    <a:cubicBezTo>
                      <a:pt x="17984" y="24242"/>
                      <a:pt x="20969" y="21157"/>
                      <a:pt x="23258" y="19664"/>
                    </a:cubicBezTo>
                    <a:lnTo>
                      <a:pt x="27637" y="16977"/>
                    </a:lnTo>
                    <a:lnTo>
                      <a:pt x="23756" y="12797"/>
                    </a:lnTo>
                    <a:cubicBezTo>
                      <a:pt x="18879" y="7622"/>
                      <a:pt x="18481" y="2945"/>
                      <a:pt x="22462" y="-240"/>
                    </a:cubicBezTo>
                    <a:cubicBezTo>
                      <a:pt x="23955" y="-1434"/>
                      <a:pt x="26045" y="-2330"/>
                      <a:pt x="27140" y="-2330"/>
                    </a:cubicBezTo>
                    <a:cubicBezTo>
                      <a:pt x="30324" y="-2330"/>
                      <a:pt x="56399" y="23844"/>
                      <a:pt x="59285" y="30015"/>
                    </a:cubicBezTo>
                    <a:cubicBezTo>
                      <a:pt x="66450" y="45042"/>
                      <a:pt x="55802" y="62857"/>
                      <a:pt x="39082" y="63951"/>
                    </a:cubicBezTo>
                    <a:cubicBezTo>
                      <a:pt x="35897" y="64150"/>
                      <a:pt x="32215" y="63951"/>
                      <a:pt x="30822" y="63454"/>
                    </a:cubicBezTo>
                    <a:close/>
                    <a:moveTo>
                      <a:pt x="41670" y="48028"/>
                    </a:moveTo>
                    <a:cubicBezTo>
                      <a:pt x="47243" y="45142"/>
                      <a:pt x="48338" y="37877"/>
                      <a:pt x="43859" y="33398"/>
                    </a:cubicBezTo>
                    <a:cubicBezTo>
                      <a:pt x="37888" y="27427"/>
                      <a:pt x="27836" y="31308"/>
                      <a:pt x="27836" y="39569"/>
                    </a:cubicBezTo>
                    <a:cubicBezTo>
                      <a:pt x="27836" y="47132"/>
                      <a:pt x="34902" y="51511"/>
                      <a:pt x="41670" y="4802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04" name="Google Shape;204;p28"/>
              <p:cNvSpPr/>
              <p:nvPr/>
            </p:nvSpPr>
            <p:spPr>
              <a:xfrm flipH="1" rot="10800000">
                <a:off x="3764883" y="2430091"/>
                <a:ext cx="200136" cy="236768"/>
              </a:xfrm>
              <a:custGeom>
                <a:rect b="b" l="l" r="r" t="t"/>
                <a:pathLst>
                  <a:path extrusionOk="0" h="236768" w="200136">
                    <a:moveTo>
                      <a:pt x="52226" y="234180"/>
                    </a:moveTo>
                    <a:cubicBezTo>
                      <a:pt x="49838" y="231493"/>
                      <a:pt x="50037" y="225720"/>
                      <a:pt x="52625" y="223431"/>
                    </a:cubicBezTo>
                    <a:cubicBezTo>
                      <a:pt x="54615" y="221640"/>
                      <a:pt x="57402" y="221540"/>
                      <a:pt x="118806" y="221242"/>
                    </a:cubicBezTo>
                    <a:lnTo>
                      <a:pt x="182898" y="221043"/>
                    </a:lnTo>
                    <a:lnTo>
                      <a:pt x="182997" y="208304"/>
                    </a:lnTo>
                    <a:cubicBezTo>
                      <a:pt x="183296" y="146502"/>
                      <a:pt x="180310" y="118238"/>
                      <a:pt x="170059" y="87685"/>
                    </a:cubicBezTo>
                    <a:cubicBezTo>
                      <a:pt x="156823" y="48274"/>
                      <a:pt x="135725" y="26380"/>
                      <a:pt x="101788" y="17323"/>
                    </a:cubicBezTo>
                    <a:cubicBezTo>
                      <a:pt x="92632" y="14935"/>
                      <a:pt x="90244" y="14636"/>
                      <a:pt x="73424" y="14736"/>
                    </a:cubicBezTo>
                    <a:cubicBezTo>
                      <a:pt x="56705" y="14736"/>
                      <a:pt x="54117" y="14935"/>
                      <a:pt x="45160" y="17323"/>
                    </a:cubicBezTo>
                    <a:cubicBezTo>
                      <a:pt x="33517" y="20408"/>
                      <a:pt x="21474" y="26081"/>
                      <a:pt x="13214" y="32351"/>
                    </a:cubicBezTo>
                    <a:cubicBezTo>
                      <a:pt x="6646" y="37327"/>
                      <a:pt x="3262" y="38024"/>
                      <a:pt x="-22" y="34938"/>
                    </a:cubicBezTo>
                    <a:cubicBezTo>
                      <a:pt x="-2709" y="32450"/>
                      <a:pt x="-2908" y="26877"/>
                      <a:pt x="-520" y="24489"/>
                    </a:cubicBezTo>
                    <a:cubicBezTo>
                      <a:pt x="6148" y="17721"/>
                      <a:pt x="21673" y="8963"/>
                      <a:pt x="33616" y="5182"/>
                    </a:cubicBezTo>
                    <a:cubicBezTo>
                      <a:pt x="56406" y="-2183"/>
                      <a:pt x="84372" y="-2780"/>
                      <a:pt x="108058" y="3589"/>
                    </a:cubicBezTo>
                    <a:cubicBezTo>
                      <a:pt x="148563" y="14437"/>
                      <a:pt x="176230" y="47080"/>
                      <a:pt x="188869" y="98930"/>
                    </a:cubicBezTo>
                    <a:cubicBezTo>
                      <a:pt x="196234" y="129085"/>
                      <a:pt x="198224" y="153667"/>
                      <a:pt x="197925" y="213877"/>
                    </a:cubicBezTo>
                    <a:cubicBezTo>
                      <a:pt x="197826" y="230597"/>
                      <a:pt x="197627" y="232189"/>
                      <a:pt x="195835" y="233981"/>
                    </a:cubicBezTo>
                    <a:cubicBezTo>
                      <a:pt x="193845" y="235971"/>
                      <a:pt x="192551" y="235971"/>
                      <a:pt x="123882" y="235971"/>
                    </a:cubicBezTo>
                    <a:cubicBezTo>
                      <a:pt x="57302" y="235971"/>
                      <a:pt x="53719" y="235871"/>
                      <a:pt x="52226" y="2341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05" name="Google Shape;205;p28"/>
              <p:cNvSpPr/>
              <p:nvPr/>
            </p:nvSpPr>
            <p:spPr>
              <a:xfrm flipH="1" rot="10800000">
                <a:off x="3989787" y="2444496"/>
                <a:ext cx="66070" cy="66207"/>
              </a:xfrm>
              <a:custGeom>
                <a:rect b="b" l="l" r="r" t="t"/>
                <a:pathLst>
                  <a:path extrusionOk="0" h="66207" w="66070">
                    <a:moveTo>
                      <a:pt x="32899" y="64004"/>
                    </a:moveTo>
                    <a:cubicBezTo>
                      <a:pt x="26430" y="62511"/>
                      <a:pt x="24141" y="60719"/>
                      <a:pt x="10108" y="46488"/>
                    </a:cubicBezTo>
                    <a:cubicBezTo>
                      <a:pt x="-4521" y="31659"/>
                      <a:pt x="-5517" y="29868"/>
                      <a:pt x="-1735" y="25190"/>
                    </a:cubicBezTo>
                    <a:cubicBezTo>
                      <a:pt x="1350" y="21408"/>
                      <a:pt x="6426" y="22006"/>
                      <a:pt x="11402" y="26882"/>
                    </a:cubicBezTo>
                    <a:cubicBezTo>
                      <a:pt x="14587" y="29768"/>
                      <a:pt x="15681" y="30365"/>
                      <a:pt x="16079" y="29271"/>
                    </a:cubicBezTo>
                    <a:cubicBezTo>
                      <a:pt x="16677" y="27380"/>
                      <a:pt x="25335" y="18721"/>
                      <a:pt x="27226" y="18124"/>
                    </a:cubicBezTo>
                    <a:cubicBezTo>
                      <a:pt x="28420" y="17726"/>
                      <a:pt x="28022" y="16831"/>
                      <a:pt x="25634" y="14243"/>
                    </a:cubicBezTo>
                    <a:cubicBezTo>
                      <a:pt x="23842" y="12352"/>
                      <a:pt x="21951" y="9864"/>
                      <a:pt x="21354" y="8670"/>
                    </a:cubicBezTo>
                    <a:cubicBezTo>
                      <a:pt x="18966" y="4092"/>
                      <a:pt x="22747" y="-1581"/>
                      <a:pt x="28221" y="-1581"/>
                    </a:cubicBezTo>
                    <a:cubicBezTo>
                      <a:pt x="30112" y="-1581"/>
                      <a:pt x="34093" y="1803"/>
                      <a:pt x="44841" y="12651"/>
                    </a:cubicBezTo>
                    <a:cubicBezTo>
                      <a:pt x="52504" y="20413"/>
                      <a:pt x="59670" y="28375"/>
                      <a:pt x="60665" y="30266"/>
                    </a:cubicBezTo>
                    <a:cubicBezTo>
                      <a:pt x="63153" y="35242"/>
                      <a:pt x="63053" y="45493"/>
                      <a:pt x="60366" y="50668"/>
                    </a:cubicBezTo>
                    <a:cubicBezTo>
                      <a:pt x="54992" y="60918"/>
                      <a:pt x="43348" y="66591"/>
                      <a:pt x="32899" y="64004"/>
                    </a:cubicBezTo>
                    <a:close/>
                    <a:moveTo>
                      <a:pt x="43945" y="47483"/>
                    </a:moveTo>
                    <a:cubicBezTo>
                      <a:pt x="48623" y="44597"/>
                      <a:pt x="49021" y="37929"/>
                      <a:pt x="44941" y="33550"/>
                    </a:cubicBezTo>
                    <a:cubicBezTo>
                      <a:pt x="40363" y="28574"/>
                      <a:pt x="32301" y="30365"/>
                      <a:pt x="29614" y="36834"/>
                    </a:cubicBezTo>
                    <a:cubicBezTo>
                      <a:pt x="28420" y="39820"/>
                      <a:pt x="28420" y="40716"/>
                      <a:pt x="29614" y="43701"/>
                    </a:cubicBezTo>
                    <a:cubicBezTo>
                      <a:pt x="32102" y="49573"/>
                      <a:pt x="38173" y="51165"/>
                      <a:pt x="43945" y="47483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06" name="Google Shape;206;p28"/>
              <p:cNvSpPr/>
              <p:nvPr/>
            </p:nvSpPr>
            <p:spPr>
              <a:xfrm flipH="1" rot="10800000">
                <a:off x="3890536" y="2479864"/>
                <a:ext cx="24595" cy="90662"/>
              </a:xfrm>
              <a:custGeom>
                <a:rect b="b" l="l" r="r" t="t"/>
                <a:pathLst>
                  <a:path extrusionOk="0" h="90662" w="24595">
                    <a:moveTo>
                      <a:pt x="9630" y="87630"/>
                    </a:moveTo>
                    <a:cubicBezTo>
                      <a:pt x="8037" y="85938"/>
                      <a:pt x="7639" y="83052"/>
                      <a:pt x="6943" y="70910"/>
                    </a:cubicBezTo>
                    <a:cubicBezTo>
                      <a:pt x="5947" y="51603"/>
                      <a:pt x="3658" y="33690"/>
                      <a:pt x="573" y="20354"/>
                    </a:cubicBezTo>
                    <a:cubicBezTo>
                      <a:pt x="-3408" y="3833"/>
                      <a:pt x="-3308" y="4430"/>
                      <a:pt x="-522" y="1644"/>
                    </a:cubicBezTo>
                    <a:cubicBezTo>
                      <a:pt x="4853" y="-3730"/>
                      <a:pt x="10127" y="-944"/>
                      <a:pt x="13113" y="8809"/>
                    </a:cubicBezTo>
                    <a:cubicBezTo>
                      <a:pt x="17591" y="22941"/>
                      <a:pt x="22070" y="57575"/>
                      <a:pt x="22070" y="77280"/>
                    </a:cubicBezTo>
                    <a:cubicBezTo>
                      <a:pt x="22070" y="84346"/>
                      <a:pt x="21771" y="85938"/>
                      <a:pt x="20079" y="87630"/>
                    </a:cubicBezTo>
                    <a:cubicBezTo>
                      <a:pt x="17392" y="90317"/>
                      <a:pt x="12018" y="90218"/>
                      <a:pt x="9630" y="8763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07" name="Google Shape;207;p28"/>
              <p:cNvSpPr/>
              <p:nvPr/>
            </p:nvSpPr>
            <p:spPr>
              <a:xfrm flipH="1" rot="10800000">
                <a:off x="3833524" y="2588796"/>
                <a:ext cx="53768" cy="28394"/>
              </a:xfrm>
              <a:custGeom>
                <a:rect b="b" l="l" r="r" t="t"/>
                <a:pathLst>
                  <a:path extrusionOk="0" h="28394" w="53768">
                    <a:moveTo>
                      <a:pt x="40055" y="26775"/>
                    </a:moveTo>
                    <a:cubicBezTo>
                      <a:pt x="38263" y="25681"/>
                      <a:pt x="36572" y="24387"/>
                      <a:pt x="36174" y="23790"/>
                    </a:cubicBezTo>
                    <a:cubicBezTo>
                      <a:pt x="33885" y="20008"/>
                      <a:pt x="17264" y="14833"/>
                      <a:pt x="7710" y="14733"/>
                    </a:cubicBezTo>
                    <a:cubicBezTo>
                      <a:pt x="1640" y="14733"/>
                      <a:pt x="-2142" y="11847"/>
                      <a:pt x="-2142" y="7369"/>
                    </a:cubicBezTo>
                    <a:cubicBezTo>
                      <a:pt x="-2142" y="2293"/>
                      <a:pt x="1242" y="-195"/>
                      <a:pt x="8009" y="-195"/>
                    </a:cubicBezTo>
                    <a:cubicBezTo>
                      <a:pt x="22539" y="-195"/>
                      <a:pt x="39060" y="5677"/>
                      <a:pt x="47419" y="13838"/>
                    </a:cubicBezTo>
                    <a:cubicBezTo>
                      <a:pt x="52097" y="18416"/>
                      <a:pt x="52794" y="21998"/>
                      <a:pt x="49907" y="25482"/>
                    </a:cubicBezTo>
                    <a:cubicBezTo>
                      <a:pt x="47320" y="28567"/>
                      <a:pt x="43638" y="29064"/>
                      <a:pt x="40055" y="2677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  <p:sp>
          <p:nvSpPr>
            <p:cNvPr id="208" name="Google Shape;208;p28"/>
            <p:cNvSpPr txBox="1"/>
            <p:nvPr/>
          </p:nvSpPr>
          <p:spPr>
            <a:xfrm>
              <a:off x="5801796" y="2528688"/>
              <a:ext cx="7567800" cy="8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914400" marR="88900" rtl="0" algn="l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Поиск </a:t>
              </a:r>
              <a:r>
                <a:rPr lang="ru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и предобработка </a:t>
              </a:r>
              <a:endPara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914400" marR="88900" rtl="0" algn="l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аудиозаписей из датасета</a:t>
              </a:r>
              <a:endParaRPr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09" name="Google Shape;209;p28"/>
          <p:cNvGrpSpPr/>
          <p:nvPr/>
        </p:nvGrpSpPr>
        <p:grpSpPr>
          <a:xfrm>
            <a:off x="4381632" y="2335089"/>
            <a:ext cx="4417425" cy="435334"/>
            <a:chOff x="5842192" y="3536498"/>
            <a:chExt cx="5889900" cy="580445"/>
          </a:xfrm>
        </p:grpSpPr>
        <p:grpSp>
          <p:nvGrpSpPr>
            <p:cNvPr id="210" name="Google Shape;210;p28"/>
            <p:cNvGrpSpPr/>
            <p:nvPr/>
          </p:nvGrpSpPr>
          <p:grpSpPr>
            <a:xfrm>
              <a:off x="6145005" y="3536498"/>
              <a:ext cx="482613" cy="580445"/>
              <a:chOff x="1201503" y="3387103"/>
              <a:chExt cx="423493" cy="509341"/>
            </a:xfrm>
          </p:grpSpPr>
          <p:sp>
            <p:nvSpPr>
              <p:cNvPr id="211" name="Google Shape;211;p28"/>
              <p:cNvSpPr/>
              <p:nvPr/>
            </p:nvSpPr>
            <p:spPr>
              <a:xfrm flipH="1" rot="10800000">
                <a:off x="1252021" y="3387103"/>
                <a:ext cx="372975" cy="448272"/>
              </a:xfrm>
              <a:custGeom>
                <a:rect b="b" l="l" r="r" t="t"/>
                <a:pathLst>
                  <a:path extrusionOk="0" h="448272" w="372975">
                    <a:moveTo>
                      <a:pt x="269956" y="444243"/>
                    </a:moveTo>
                    <a:cubicBezTo>
                      <a:pt x="229352" y="438669"/>
                      <a:pt x="198799" y="418268"/>
                      <a:pt x="181980" y="385326"/>
                    </a:cubicBezTo>
                    <a:cubicBezTo>
                      <a:pt x="173918" y="369602"/>
                      <a:pt x="170734" y="355171"/>
                      <a:pt x="173620" y="347707"/>
                    </a:cubicBezTo>
                    <a:cubicBezTo>
                      <a:pt x="174516" y="345319"/>
                      <a:pt x="174018" y="344224"/>
                      <a:pt x="168644" y="337058"/>
                    </a:cubicBezTo>
                    <a:cubicBezTo>
                      <a:pt x="165260" y="332679"/>
                      <a:pt x="161478" y="326808"/>
                      <a:pt x="160085" y="324021"/>
                    </a:cubicBezTo>
                    <a:lnTo>
                      <a:pt x="157497" y="319045"/>
                    </a:lnTo>
                    <a:lnTo>
                      <a:pt x="154512" y="324419"/>
                    </a:lnTo>
                    <a:cubicBezTo>
                      <a:pt x="152820" y="327405"/>
                      <a:pt x="148142" y="332978"/>
                      <a:pt x="144162" y="336959"/>
                    </a:cubicBezTo>
                    <a:cubicBezTo>
                      <a:pt x="138489" y="342532"/>
                      <a:pt x="136797" y="345020"/>
                      <a:pt x="136200" y="347906"/>
                    </a:cubicBezTo>
                    <a:cubicBezTo>
                      <a:pt x="135006" y="354674"/>
                      <a:pt x="129831" y="366915"/>
                      <a:pt x="124855" y="374379"/>
                    </a:cubicBezTo>
                    <a:cubicBezTo>
                      <a:pt x="110524" y="396373"/>
                      <a:pt x="88131" y="408913"/>
                      <a:pt x="57877" y="411998"/>
                    </a:cubicBezTo>
                    <a:cubicBezTo>
                      <a:pt x="30210" y="414784"/>
                      <a:pt x="-2532" y="405330"/>
                      <a:pt x="-2532" y="394681"/>
                    </a:cubicBezTo>
                    <a:cubicBezTo>
                      <a:pt x="-2532" y="390004"/>
                      <a:pt x="-741" y="387316"/>
                      <a:pt x="5628" y="382440"/>
                    </a:cubicBezTo>
                    <a:cubicBezTo>
                      <a:pt x="9112" y="379753"/>
                      <a:pt x="19760" y="370000"/>
                      <a:pt x="29314" y="360645"/>
                    </a:cubicBezTo>
                    <a:cubicBezTo>
                      <a:pt x="54195" y="336461"/>
                      <a:pt x="63450" y="329893"/>
                      <a:pt x="80070" y="324220"/>
                    </a:cubicBezTo>
                    <a:cubicBezTo>
                      <a:pt x="88131" y="321533"/>
                      <a:pt x="90918" y="321135"/>
                      <a:pt x="99974" y="321035"/>
                    </a:cubicBezTo>
                    <a:cubicBezTo>
                      <a:pt x="112016" y="321035"/>
                      <a:pt x="121272" y="323026"/>
                      <a:pt x="127343" y="327007"/>
                    </a:cubicBezTo>
                    <a:lnTo>
                      <a:pt x="131224" y="329594"/>
                    </a:lnTo>
                    <a:lnTo>
                      <a:pt x="135503" y="324917"/>
                    </a:lnTo>
                    <a:cubicBezTo>
                      <a:pt x="137792" y="322329"/>
                      <a:pt x="141076" y="317851"/>
                      <a:pt x="142768" y="314865"/>
                    </a:cubicBezTo>
                    <a:cubicBezTo>
                      <a:pt x="146252" y="308695"/>
                      <a:pt x="150033" y="298444"/>
                      <a:pt x="148740" y="298444"/>
                    </a:cubicBezTo>
                    <a:cubicBezTo>
                      <a:pt x="145157" y="298444"/>
                      <a:pt x="130129" y="301032"/>
                      <a:pt x="119679" y="303520"/>
                    </a:cubicBezTo>
                    <a:cubicBezTo>
                      <a:pt x="72905" y="314367"/>
                      <a:pt x="42352" y="310387"/>
                      <a:pt x="11898" y="289388"/>
                    </a:cubicBezTo>
                    <a:cubicBezTo>
                      <a:pt x="2842" y="283217"/>
                      <a:pt x="951" y="281526"/>
                      <a:pt x="-542" y="278739"/>
                    </a:cubicBezTo>
                    <a:cubicBezTo>
                      <a:pt x="-2931" y="273962"/>
                      <a:pt x="2344" y="267593"/>
                      <a:pt x="7619" y="268886"/>
                    </a:cubicBezTo>
                    <a:cubicBezTo>
                      <a:pt x="8912" y="269284"/>
                      <a:pt x="12595" y="271474"/>
                      <a:pt x="15879" y="273962"/>
                    </a:cubicBezTo>
                    <a:cubicBezTo>
                      <a:pt x="44939" y="295857"/>
                      <a:pt x="71312" y="299340"/>
                      <a:pt x="120376" y="288094"/>
                    </a:cubicBezTo>
                    <a:cubicBezTo>
                      <a:pt x="126447" y="286701"/>
                      <a:pt x="136100" y="285009"/>
                      <a:pt x="141873" y="284312"/>
                    </a:cubicBezTo>
                    <a:lnTo>
                      <a:pt x="152521" y="283118"/>
                    </a:lnTo>
                    <a:lnTo>
                      <a:pt x="153119" y="278739"/>
                    </a:lnTo>
                    <a:cubicBezTo>
                      <a:pt x="154213" y="270280"/>
                      <a:pt x="153815" y="252664"/>
                      <a:pt x="152521" y="252664"/>
                    </a:cubicBezTo>
                    <a:cubicBezTo>
                      <a:pt x="149934" y="252664"/>
                      <a:pt x="141076" y="255451"/>
                      <a:pt x="137195" y="257441"/>
                    </a:cubicBezTo>
                    <a:cubicBezTo>
                      <a:pt x="132319" y="259929"/>
                      <a:pt x="131224" y="261124"/>
                      <a:pt x="129632" y="266100"/>
                    </a:cubicBezTo>
                    <a:cubicBezTo>
                      <a:pt x="127343" y="273066"/>
                      <a:pt x="120277" y="274161"/>
                      <a:pt x="116296" y="268190"/>
                    </a:cubicBezTo>
                    <a:cubicBezTo>
                      <a:pt x="112713" y="262517"/>
                      <a:pt x="118784" y="250774"/>
                      <a:pt x="128238" y="245200"/>
                    </a:cubicBezTo>
                    <a:cubicBezTo>
                      <a:pt x="136499" y="240324"/>
                      <a:pt x="143565" y="238532"/>
                      <a:pt x="156303" y="238035"/>
                    </a:cubicBezTo>
                    <a:cubicBezTo>
                      <a:pt x="170435" y="237438"/>
                      <a:pt x="179890" y="239030"/>
                      <a:pt x="189444" y="243807"/>
                    </a:cubicBezTo>
                    <a:cubicBezTo>
                      <a:pt x="202581" y="250375"/>
                      <a:pt x="209248" y="264607"/>
                      <a:pt x="202083" y="270578"/>
                    </a:cubicBezTo>
                    <a:cubicBezTo>
                      <a:pt x="198202" y="273763"/>
                      <a:pt x="190538" y="270877"/>
                      <a:pt x="190538" y="266199"/>
                    </a:cubicBezTo>
                    <a:cubicBezTo>
                      <a:pt x="190538" y="263015"/>
                      <a:pt x="187951" y="259830"/>
                      <a:pt x="183273" y="257441"/>
                    </a:cubicBezTo>
                    <a:cubicBezTo>
                      <a:pt x="179591" y="255551"/>
                      <a:pt x="169540" y="252366"/>
                      <a:pt x="169042" y="252963"/>
                    </a:cubicBezTo>
                    <a:cubicBezTo>
                      <a:pt x="168942" y="253062"/>
                      <a:pt x="168644" y="259929"/>
                      <a:pt x="168445" y="268289"/>
                    </a:cubicBezTo>
                    <a:lnTo>
                      <a:pt x="168047" y="283416"/>
                    </a:lnTo>
                    <a:lnTo>
                      <a:pt x="173520" y="284014"/>
                    </a:lnTo>
                    <a:cubicBezTo>
                      <a:pt x="181681" y="284909"/>
                      <a:pt x="194917" y="287397"/>
                      <a:pt x="203476" y="289487"/>
                    </a:cubicBezTo>
                    <a:cubicBezTo>
                      <a:pt x="225570" y="295060"/>
                      <a:pt x="251744" y="295857"/>
                      <a:pt x="267170" y="291478"/>
                    </a:cubicBezTo>
                    <a:cubicBezTo>
                      <a:pt x="284785" y="286502"/>
                      <a:pt x="302201" y="275554"/>
                      <a:pt x="316731" y="260128"/>
                    </a:cubicBezTo>
                    <a:cubicBezTo>
                      <a:pt x="339123" y="236542"/>
                      <a:pt x="351763" y="206089"/>
                      <a:pt x="354947" y="168569"/>
                    </a:cubicBezTo>
                    <a:cubicBezTo>
                      <a:pt x="358630" y="125078"/>
                      <a:pt x="341313" y="70541"/>
                      <a:pt x="307874" y="19785"/>
                    </a:cubicBezTo>
                    <a:cubicBezTo>
                      <a:pt x="302997" y="12420"/>
                      <a:pt x="299016" y="5454"/>
                      <a:pt x="299016" y="4359"/>
                    </a:cubicBezTo>
                    <a:cubicBezTo>
                      <a:pt x="299016" y="-617"/>
                      <a:pt x="304391" y="-4000"/>
                      <a:pt x="309367" y="-2110"/>
                    </a:cubicBezTo>
                    <a:cubicBezTo>
                      <a:pt x="313348" y="-617"/>
                      <a:pt x="330565" y="26453"/>
                      <a:pt x="341313" y="48149"/>
                    </a:cubicBezTo>
                    <a:cubicBezTo>
                      <a:pt x="358132" y="82085"/>
                      <a:pt x="366790" y="110648"/>
                      <a:pt x="369776" y="141400"/>
                    </a:cubicBezTo>
                    <a:cubicBezTo>
                      <a:pt x="371965" y="163792"/>
                      <a:pt x="368681" y="191061"/>
                      <a:pt x="361118" y="213851"/>
                    </a:cubicBezTo>
                    <a:cubicBezTo>
                      <a:pt x="344398" y="264109"/>
                      <a:pt x="304490" y="301131"/>
                      <a:pt x="258909" y="308396"/>
                    </a:cubicBezTo>
                    <a:cubicBezTo>
                      <a:pt x="247365" y="310287"/>
                      <a:pt x="223779" y="309093"/>
                      <a:pt x="209447" y="306008"/>
                    </a:cubicBezTo>
                    <a:cubicBezTo>
                      <a:pt x="187951" y="301330"/>
                      <a:pt x="179094" y="299638"/>
                      <a:pt x="173421" y="298942"/>
                    </a:cubicBezTo>
                    <a:cubicBezTo>
                      <a:pt x="167848" y="298345"/>
                      <a:pt x="167649" y="298345"/>
                      <a:pt x="167649" y="300634"/>
                    </a:cubicBezTo>
                    <a:cubicBezTo>
                      <a:pt x="167748" y="304913"/>
                      <a:pt x="172326" y="316159"/>
                      <a:pt x="177004" y="323125"/>
                    </a:cubicBezTo>
                    <a:cubicBezTo>
                      <a:pt x="183373" y="332779"/>
                      <a:pt x="183273" y="332779"/>
                      <a:pt x="190240" y="330390"/>
                    </a:cubicBezTo>
                    <a:cubicBezTo>
                      <a:pt x="200192" y="327007"/>
                      <a:pt x="208850" y="326011"/>
                      <a:pt x="222286" y="326609"/>
                    </a:cubicBezTo>
                    <a:cubicBezTo>
                      <a:pt x="237015" y="327206"/>
                      <a:pt x="245574" y="329395"/>
                      <a:pt x="258710" y="335765"/>
                    </a:cubicBezTo>
                    <a:cubicBezTo>
                      <a:pt x="273340" y="342731"/>
                      <a:pt x="300111" y="363431"/>
                      <a:pt x="301405" y="368606"/>
                    </a:cubicBezTo>
                    <a:cubicBezTo>
                      <a:pt x="302798" y="373981"/>
                      <a:pt x="298021" y="379056"/>
                      <a:pt x="292846" y="377762"/>
                    </a:cubicBezTo>
                    <a:cubicBezTo>
                      <a:pt x="291552" y="377364"/>
                      <a:pt x="287472" y="374379"/>
                      <a:pt x="283591" y="370995"/>
                    </a:cubicBezTo>
                    <a:cubicBezTo>
                      <a:pt x="266175" y="355868"/>
                      <a:pt x="250848" y="346911"/>
                      <a:pt x="235422" y="343129"/>
                    </a:cubicBezTo>
                    <a:cubicBezTo>
                      <a:pt x="228356" y="341338"/>
                      <a:pt x="225072" y="341139"/>
                      <a:pt x="215021" y="341537"/>
                    </a:cubicBezTo>
                    <a:cubicBezTo>
                      <a:pt x="208353" y="341835"/>
                      <a:pt x="201287" y="342532"/>
                      <a:pt x="199197" y="343229"/>
                    </a:cubicBezTo>
                    <a:lnTo>
                      <a:pt x="195315" y="344323"/>
                    </a:lnTo>
                    <a:lnTo>
                      <a:pt x="199595" y="348006"/>
                    </a:lnTo>
                    <a:cubicBezTo>
                      <a:pt x="212035" y="358853"/>
                      <a:pt x="231740" y="371692"/>
                      <a:pt x="250948" y="381544"/>
                    </a:cubicBezTo>
                    <a:cubicBezTo>
                      <a:pt x="257616" y="384928"/>
                      <a:pt x="260303" y="386918"/>
                      <a:pt x="261198" y="388909"/>
                    </a:cubicBezTo>
                    <a:cubicBezTo>
                      <a:pt x="263189" y="393785"/>
                      <a:pt x="259706" y="398960"/>
                      <a:pt x="254232" y="398960"/>
                    </a:cubicBezTo>
                    <a:cubicBezTo>
                      <a:pt x="248062" y="398960"/>
                      <a:pt x="212732" y="377862"/>
                      <a:pt x="194619" y="363232"/>
                    </a:cubicBezTo>
                    <a:cubicBezTo>
                      <a:pt x="191136" y="360446"/>
                      <a:pt x="188050" y="358256"/>
                      <a:pt x="187851" y="358455"/>
                    </a:cubicBezTo>
                    <a:cubicBezTo>
                      <a:pt x="187254" y="359052"/>
                      <a:pt x="192131" y="372388"/>
                      <a:pt x="195017" y="378061"/>
                    </a:cubicBezTo>
                    <a:cubicBezTo>
                      <a:pt x="210045" y="407818"/>
                      <a:pt x="237612" y="425334"/>
                      <a:pt x="276226" y="429911"/>
                    </a:cubicBezTo>
                    <a:cubicBezTo>
                      <a:pt x="293941" y="431902"/>
                      <a:pt x="317129" y="429613"/>
                      <a:pt x="332655" y="424139"/>
                    </a:cubicBezTo>
                    <a:lnTo>
                      <a:pt x="338029" y="422248"/>
                    </a:lnTo>
                    <a:lnTo>
                      <a:pt x="328674" y="414187"/>
                    </a:lnTo>
                    <a:cubicBezTo>
                      <a:pt x="310063" y="398065"/>
                      <a:pt x="307277" y="393586"/>
                      <a:pt x="312452" y="388511"/>
                    </a:cubicBezTo>
                    <a:cubicBezTo>
                      <a:pt x="316632" y="384231"/>
                      <a:pt x="318821" y="385127"/>
                      <a:pt x="331560" y="396572"/>
                    </a:cubicBezTo>
                    <a:cubicBezTo>
                      <a:pt x="337929" y="402444"/>
                      <a:pt x="345592" y="408913"/>
                      <a:pt x="348578" y="411102"/>
                    </a:cubicBezTo>
                    <a:cubicBezTo>
                      <a:pt x="351464" y="413291"/>
                      <a:pt x="354549" y="416576"/>
                      <a:pt x="355544" y="418467"/>
                    </a:cubicBezTo>
                    <a:cubicBezTo>
                      <a:pt x="356938" y="421552"/>
                      <a:pt x="357037" y="422348"/>
                      <a:pt x="355743" y="426130"/>
                    </a:cubicBezTo>
                    <a:cubicBezTo>
                      <a:pt x="354350" y="430011"/>
                      <a:pt x="353554" y="430608"/>
                      <a:pt x="345592" y="434589"/>
                    </a:cubicBezTo>
                    <a:cubicBezTo>
                      <a:pt x="326385" y="444143"/>
                      <a:pt x="296927" y="447925"/>
                      <a:pt x="269956" y="444243"/>
                    </a:cubicBezTo>
                    <a:close/>
                    <a:moveTo>
                      <a:pt x="70118" y="394880"/>
                    </a:moveTo>
                    <a:cubicBezTo>
                      <a:pt x="84150" y="391596"/>
                      <a:pt x="94202" y="386122"/>
                      <a:pt x="103458" y="376668"/>
                    </a:cubicBezTo>
                    <a:cubicBezTo>
                      <a:pt x="111718" y="368407"/>
                      <a:pt x="116296" y="361142"/>
                      <a:pt x="119878" y="350593"/>
                    </a:cubicBezTo>
                    <a:cubicBezTo>
                      <a:pt x="123561" y="339944"/>
                      <a:pt x="120476" y="337158"/>
                      <a:pt x="103756" y="336461"/>
                    </a:cubicBezTo>
                    <a:cubicBezTo>
                      <a:pt x="94899" y="336063"/>
                      <a:pt x="92013" y="336362"/>
                      <a:pt x="85842" y="338153"/>
                    </a:cubicBezTo>
                    <a:cubicBezTo>
                      <a:pt x="71412" y="342532"/>
                      <a:pt x="61261" y="349996"/>
                      <a:pt x="34091" y="376568"/>
                    </a:cubicBezTo>
                    <a:lnTo>
                      <a:pt x="17372" y="392890"/>
                    </a:lnTo>
                    <a:lnTo>
                      <a:pt x="22646" y="394482"/>
                    </a:lnTo>
                    <a:cubicBezTo>
                      <a:pt x="35982" y="398363"/>
                      <a:pt x="55090" y="398463"/>
                      <a:pt x="70118" y="3948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12" name="Google Shape;212;p28"/>
              <p:cNvSpPr/>
              <p:nvPr/>
            </p:nvSpPr>
            <p:spPr>
              <a:xfrm flipH="1" rot="10800000">
                <a:off x="1201503" y="3578238"/>
                <a:ext cx="344247" cy="318206"/>
              </a:xfrm>
              <a:custGeom>
                <a:rect b="b" l="l" r="r" t="t"/>
                <a:pathLst>
                  <a:path extrusionOk="0" h="318206" w="344247">
                    <a:moveTo>
                      <a:pt x="28071" y="315922"/>
                    </a:moveTo>
                    <a:cubicBezTo>
                      <a:pt x="23593" y="313832"/>
                      <a:pt x="11850" y="290843"/>
                      <a:pt x="6376" y="273625"/>
                    </a:cubicBezTo>
                    <a:cubicBezTo>
                      <a:pt x="-292" y="252427"/>
                      <a:pt x="-3278" y="225955"/>
                      <a:pt x="-1387" y="204856"/>
                    </a:cubicBezTo>
                    <a:cubicBezTo>
                      <a:pt x="3689" y="147731"/>
                      <a:pt x="36829" y="78166"/>
                      <a:pt x="79424" y="35372"/>
                    </a:cubicBezTo>
                    <a:cubicBezTo>
                      <a:pt x="91765" y="22932"/>
                      <a:pt x="102613" y="14672"/>
                      <a:pt x="114854" y="8402"/>
                    </a:cubicBezTo>
                    <a:cubicBezTo>
                      <a:pt x="136848" y="-2944"/>
                      <a:pt x="154961" y="-4038"/>
                      <a:pt x="185912" y="3824"/>
                    </a:cubicBezTo>
                    <a:cubicBezTo>
                      <a:pt x="203527" y="8302"/>
                      <a:pt x="216266" y="8302"/>
                      <a:pt x="233682" y="3824"/>
                    </a:cubicBezTo>
                    <a:cubicBezTo>
                      <a:pt x="256572" y="-2048"/>
                      <a:pt x="274685" y="-2745"/>
                      <a:pt x="288916" y="1634"/>
                    </a:cubicBezTo>
                    <a:cubicBezTo>
                      <a:pt x="300162" y="5118"/>
                      <a:pt x="314095" y="12880"/>
                      <a:pt x="325341" y="21937"/>
                    </a:cubicBezTo>
                    <a:cubicBezTo>
                      <a:pt x="342260" y="35471"/>
                      <a:pt x="345245" y="40248"/>
                      <a:pt x="339871" y="45225"/>
                    </a:cubicBezTo>
                    <a:cubicBezTo>
                      <a:pt x="335791" y="49006"/>
                      <a:pt x="332805" y="48111"/>
                      <a:pt x="324346" y="40647"/>
                    </a:cubicBezTo>
                    <a:cubicBezTo>
                      <a:pt x="308721" y="26614"/>
                      <a:pt x="295982" y="18851"/>
                      <a:pt x="282945" y="15567"/>
                    </a:cubicBezTo>
                    <a:cubicBezTo>
                      <a:pt x="270107" y="12283"/>
                      <a:pt x="258264" y="13079"/>
                      <a:pt x="235175" y="18752"/>
                    </a:cubicBezTo>
                    <a:cubicBezTo>
                      <a:pt x="224128" y="21439"/>
                      <a:pt x="220446" y="21937"/>
                      <a:pt x="209797" y="21937"/>
                    </a:cubicBezTo>
                    <a:cubicBezTo>
                      <a:pt x="199148" y="21937"/>
                      <a:pt x="195466" y="21439"/>
                      <a:pt x="184419" y="18752"/>
                    </a:cubicBezTo>
                    <a:cubicBezTo>
                      <a:pt x="161330" y="13079"/>
                      <a:pt x="149487" y="12283"/>
                      <a:pt x="136649" y="15567"/>
                    </a:cubicBezTo>
                    <a:cubicBezTo>
                      <a:pt x="87784" y="28107"/>
                      <a:pt x="29962" y="111904"/>
                      <a:pt x="15134" y="191819"/>
                    </a:cubicBezTo>
                    <a:cubicBezTo>
                      <a:pt x="12745" y="204458"/>
                      <a:pt x="12745" y="232225"/>
                      <a:pt x="15134" y="245461"/>
                    </a:cubicBezTo>
                    <a:cubicBezTo>
                      <a:pt x="18816" y="266261"/>
                      <a:pt x="24887" y="283379"/>
                      <a:pt x="34142" y="299302"/>
                    </a:cubicBezTo>
                    <a:cubicBezTo>
                      <a:pt x="39417" y="308458"/>
                      <a:pt x="39815" y="312041"/>
                      <a:pt x="36033" y="315026"/>
                    </a:cubicBezTo>
                    <a:cubicBezTo>
                      <a:pt x="33147" y="317315"/>
                      <a:pt x="31256" y="317514"/>
                      <a:pt x="28071" y="315922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13" name="Google Shape;213;p28"/>
              <p:cNvSpPr/>
              <p:nvPr/>
            </p:nvSpPr>
            <p:spPr>
              <a:xfrm flipH="1" rot="10800000">
                <a:off x="1301934" y="3620024"/>
                <a:ext cx="227750" cy="227048"/>
              </a:xfrm>
              <a:custGeom>
                <a:rect b="b" l="l" r="r" t="t"/>
                <a:pathLst>
                  <a:path extrusionOk="0" h="227048" w="227750">
                    <a:moveTo>
                      <a:pt x="101122" y="223814"/>
                    </a:moveTo>
                    <a:cubicBezTo>
                      <a:pt x="86293" y="216251"/>
                      <a:pt x="85397" y="193858"/>
                      <a:pt x="99629" y="185200"/>
                    </a:cubicBezTo>
                    <a:lnTo>
                      <a:pt x="103908" y="182613"/>
                    </a:lnTo>
                    <a:lnTo>
                      <a:pt x="104008" y="175547"/>
                    </a:lnTo>
                    <a:lnTo>
                      <a:pt x="104008" y="168481"/>
                    </a:lnTo>
                    <a:lnTo>
                      <a:pt x="91866" y="167784"/>
                    </a:lnTo>
                    <a:cubicBezTo>
                      <a:pt x="85099" y="167386"/>
                      <a:pt x="75843" y="166689"/>
                      <a:pt x="71166" y="166092"/>
                    </a:cubicBezTo>
                    <a:cubicBezTo>
                      <a:pt x="58029" y="164599"/>
                      <a:pt x="57930" y="164400"/>
                      <a:pt x="56337" y="132354"/>
                    </a:cubicBezTo>
                    <a:lnTo>
                      <a:pt x="55740" y="119914"/>
                    </a:lnTo>
                    <a:lnTo>
                      <a:pt x="48575" y="119616"/>
                    </a:lnTo>
                    <a:lnTo>
                      <a:pt x="41509" y="119317"/>
                    </a:lnTo>
                    <a:lnTo>
                      <a:pt x="39120" y="123597"/>
                    </a:lnTo>
                    <a:cubicBezTo>
                      <a:pt x="37926" y="125886"/>
                      <a:pt x="34841" y="129170"/>
                      <a:pt x="32552" y="130862"/>
                    </a:cubicBezTo>
                    <a:cubicBezTo>
                      <a:pt x="28571" y="133648"/>
                      <a:pt x="27576" y="133847"/>
                      <a:pt x="20012" y="133847"/>
                    </a:cubicBezTo>
                    <a:cubicBezTo>
                      <a:pt x="12747" y="133847"/>
                      <a:pt x="11354" y="133549"/>
                      <a:pt x="7671" y="131160"/>
                    </a:cubicBezTo>
                    <a:cubicBezTo>
                      <a:pt x="2198" y="127478"/>
                      <a:pt x="-1584" y="120909"/>
                      <a:pt x="-2181" y="113744"/>
                    </a:cubicBezTo>
                    <a:cubicBezTo>
                      <a:pt x="-2579" y="108768"/>
                      <a:pt x="-2281" y="107275"/>
                      <a:pt x="207" y="102498"/>
                    </a:cubicBezTo>
                    <a:cubicBezTo>
                      <a:pt x="1999" y="99114"/>
                      <a:pt x="4686" y="95930"/>
                      <a:pt x="7373" y="94039"/>
                    </a:cubicBezTo>
                    <a:cubicBezTo>
                      <a:pt x="11254" y="91252"/>
                      <a:pt x="12349" y="91053"/>
                      <a:pt x="19912" y="91053"/>
                    </a:cubicBezTo>
                    <a:cubicBezTo>
                      <a:pt x="27576" y="91053"/>
                      <a:pt x="28571" y="91252"/>
                      <a:pt x="32552" y="94039"/>
                    </a:cubicBezTo>
                    <a:cubicBezTo>
                      <a:pt x="34841" y="95731"/>
                      <a:pt x="37727" y="98716"/>
                      <a:pt x="38821" y="100806"/>
                    </a:cubicBezTo>
                    <a:lnTo>
                      <a:pt x="40812" y="104488"/>
                    </a:lnTo>
                    <a:lnTo>
                      <a:pt x="48575" y="104488"/>
                    </a:lnTo>
                    <a:lnTo>
                      <a:pt x="56238" y="104488"/>
                    </a:lnTo>
                    <a:lnTo>
                      <a:pt x="56238" y="96925"/>
                    </a:lnTo>
                    <a:cubicBezTo>
                      <a:pt x="56238" y="82793"/>
                      <a:pt x="58228" y="65377"/>
                      <a:pt x="60119" y="62690"/>
                    </a:cubicBezTo>
                    <a:cubicBezTo>
                      <a:pt x="62408" y="59505"/>
                      <a:pt x="64996" y="59007"/>
                      <a:pt x="86393" y="57614"/>
                    </a:cubicBezTo>
                    <a:lnTo>
                      <a:pt x="104008" y="56420"/>
                    </a:lnTo>
                    <a:lnTo>
                      <a:pt x="104008" y="49354"/>
                    </a:lnTo>
                    <a:lnTo>
                      <a:pt x="103908" y="42288"/>
                    </a:lnTo>
                    <a:lnTo>
                      <a:pt x="99529" y="39501"/>
                    </a:lnTo>
                    <a:cubicBezTo>
                      <a:pt x="89677" y="33231"/>
                      <a:pt x="86393" y="19796"/>
                      <a:pt x="92364" y="9645"/>
                    </a:cubicBezTo>
                    <a:cubicBezTo>
                      <a:pt x="101321" y="-5482"/>
                      <a:pt x="123116" y="-4786"/>
                      <a:pt x="131177" y="10939"/>
                    </a:cubicBezTo>
                    <a:cubicBezTo>
                      <a:pt x="133566" y="15417"/>
                      <a:pt x="133964" y="17408"/>
                      <a:pt x="133665" y="21985"/>
                    </a:cubicBezTo>
                    <a:cubicBezTo>
                      <a:pt x="133167" y="29251"/>
                      <a:pt x="129187" y="36117"/>
                      <a:pt x="123315" y="39700"/>
                    </a:cubicBezTo>
                    <a:lnTo>
                      <a:pt x="119035" y="42288"/>
                    </a:lnTo>
                    <a:lnTo>
                      <a:pt x="118936" y="49354"/>
                    </a:lnTo>
                    <a:lnTo>
                      <a:pt x="118936" y="56420"/>
                    </a:lnTo>
                    <a:lnTo>
                      <a:pt x="137148" y="57614"/>
                    </a:lnTo>
                    <a:cubicBezTo>
                      <a:pt x="158247" y="59007"/>
                      <a:pt x="160436" y="59405"/>
                      <a:pt x="162825" y="62789"/>
                    </a:cubicBezTo>
                    <a:cubicBezTo>
                      <a:pt x="164815" y="65476"/>
                      <a:pt x="166706" y="81897"/>
                      <a:pt x="166706" y="96328"/>
                    </a:cubicBezTo>
                    <a:lnTo>
                      <a:pt x="166706" y="104488"/>
                    </a:lnTo>
                    <a:lnTo>
                      <a:pt x="174469" y="104488"/>
                    </a:lnTo>
                    <a:lnTo>
                      <a:pt x="182132" y="104488"/>
                    </a:lnTo>
                    <a:lnTo>
                      <a:pt x="184321" y="100707"/>
                    </a:lnTo>
                    <a:cubicBezTo>
                      <a:pt x="185516" y="98617"/>
                      <a:pt x="188302" y="95631"/>
                      <a:pt x="190691" y="93939"/>
                    </a:cubicBezTo>
                    <a:cubicBezTo>
                      <a:pt x="194472" y="91352"/>
                      <a:pt x="195667" y="91053"/>
                      <a:pt x="203131" y="91053"/>
                    </a:cubicBezTo>
                    <a:cubicBezTo>
                      <a:pt x="210595" y="91053"/>
                      <a:pt x="211690" y="91352"/>
                      <a:pt x="215670" y="94039"/>
                    </a:cubicBezTo>
                    <a:cubicBezTo>
                      <a:pt x="221144" y="97821"/>
                      <a:pt x="225424" y="105882"/>
                      <a:pt x="225424" y="112450"/>
                    </a:cubicBezTo>
                    <a:cubicBezTo>
                      <a:pt x="225424" y="119019"/>
                      <a:pt x="221144" y="127080"/>
                      <a:pt x="215670" y="130862"/>
                    </a:cubicBezTo>
                    <a:cubicBezTo>
                      <a:pt x="211690" y="133549"/>
                      <a:pt x="210595" y="133847"/>
                      <a:pt x="203131" y="133847"/>
                    </a:cubicBezTo>
                    <a:cubicBezTo>
                      <a:pt x="195667" y="133847"/>
                      <a:pt x="194472" y="133549"/>
                      <a:pt x="190691" y="130961"/>
                    </a:cubicBezTo>
                    <a:cubicBezTo>
                      <a:pt x="188402" y="129369"/>
                      <a:pt x="185317" y="126085"/>
                      <a:pt x="183923" y="123696"/>
                    </a:cubicBezTo>
                    <a:lnTo>
                      <a:pt x="181435" y="119417"/>
                    </a:lnTo>
                    <a:lnTo>
                      <a:pt x="174668" y="119417"/>
                    </a:lnTo>
                    <a:cubicBezTo>
                      <a:pt x="166706" y="119417"/>
                      <a:pt x="166706" y="119417"/>
                      <a:pt x="166706" y="130264"/>
                    </a:cubicBezTo>
                    <a:cubicBezTo>
                      <a:pt x="166706" y="143700"/>
                      <a:pt x="164815" y="159424"/>
                      <a:pt x="162825" y="162211"/>
                    </a:cubicBezTo>
                    <a:cubicBezTo>
                      <a:pt x="160536" y="165395"/>
                      <a:pt x="157948" y="165893"/>
                      <a:pt x="136651" y="167286"/>
                    </a:cubicBezTo>
                    <a:lnTo>
                      <a:pt x="118936" y="168481"/>
                    </a:lnTo>
                    <a:lnTo>
                      <a:pt x="119035" y="175547"/>
                    </a:lnTo>
                    <a:lnTo>
                      <a:pt x="119035" y="182613"/>
                    </a:lnTo>
                    <a:lnTo>
                      <a:pt x="123713" y="185598"/>
                    </a:lnTo>
                    <a:cubicBezTo>
                      <a:pt x="129585" y="189380"/>
                      <a:pt x="133864" y="197143"/>
                      <a:pt x="133864" y="204010"/>
                    </a:cubicBezTo>
                    <a:cubicBezTo>
                      <a:pt x="133864" y="210578"/>
                      <a:pt x="129585" y="218639"/>
                      <a:pt x="124111" y="222421"/>
                    </a:cubicBezTo>
                    <a:cubicBezTo>
                      <a:pt x="120528" y="224909"/>
                      <a:pt x="118637" y="225407"/>
                      <a:pt x="112666" y="225705"/>
                    </a:cubicBezTo>
                    <a:cubicBezTo>
                      <a:pt x="106794" y="225904"/>
                      <a:pt x="104704" y="225606"/>
                      <a:pt x="101122" y="223814"/>
                    </a:cubicBezTo>
                    <a:close/>
                    <a:moveTo>
                      <a:pt x="116946" y="208986"/>
                    </a:moveTo>
                    <a:cubicBezTo>
                      <a:pt x="121324" y="204607"/>
                      <a:pt x="118040" y="197043"/>
                      <a:pt x="111770" y="197043"/>
                    </a:cubicBezTo>
                    <a:cubicBezTo>
                      <a:pt x="107889" y="197043"/>
                      <a:pt x="106695" y="197740"/>
                      <a:pt x="105103" y="200725"/>
                    </a:cubicBezTo>
                    <a:cubicBezTo>
                      <a:pt x="103510" y="203811"/>
                      <a:pt x="103709" y="205403"/>
                      <a:pt x="106098" y="208388"/>
                    </a:cubicBezTo>
                    <a:cubicBezTo>
                      <a:pt x="108685" y="211673"/>
                      <a:pt x="113960" y="211971"/>
                      <a:pt x="116946" y="208986"/>
                    </a:cubicBezTo>
                    <a:close/>
                    <a:moveTo>
                      <a:pt x="147399" y="151661"/>
                    </a:moveTo>
                    <a:lnTo>
                      <a:pt x="150584" y="151064"/>
                    </a:lnTo>
                    <a:lnTo>
                      <a:pt x="151280" y="141510"/>
                    </a:lnTo>
                    <a:cubicBezTo>
                      <a:pt x="152176" y="129170"/>
                      <a:pt x="152176" y="97920"/>
                      <a:pt x="151280" y="84385"/>
                    </a:cubicBezTo>
                    <a:lnTo>
                      <a:pt x="150584" y="73736"/>
                    </a:lnTo>
                    <a:lnTo>
                      <a:pt x="144911" y="72940"/>
                    </a:lnTo>
                    <a:cubicBezTo>
                      <a:pt x="137646" y="71945"/>
                      <a:pt x="85298" y="71945"/>
                      <a:pt x="77933" y="72940"/>
                    </a:cubicBezTo>
                    <a:lnTo>
                      <a:pt x="72360" y="73736"/>
                    </a:lnTo>
                    <a:lnTo>
                      <a:pt x="71663" y="85380"/>
                    </a:lnTo>
                    <a:cubicBezTo>
                      <a:pt x="70867" y="97522"/>
                      <a:pt x="71464" y="149870"/>
                      <a:pt x="72360" y="150865"/>
                    </a:cubicBezTo>
                    <a:cubicBezTo>
                      <a:pt x="74450" y="152856"/>
                      <a:pt x="137049" y="153552"/>
                      <a:pt x="147399" y="151661"/>
                    </a:cubicBezTo>
                    <a:close/>
                    <a:moveTo>
                      <a:pt x="25386" y="117227"/>
                    </a:moveTo>
                    <a:cubicBezTo>
                      <a:pt x="29765" y="112550"/>
                      <a:pt x="26481" y="105484"/>
                      <a:pt x="19912" y="105484"/>
                    </a:cubicBezTo>
                    <a:cubicBezTo>
                      <a:pt x="13344" y="105484"/>
                      <a:pt x="10159" y="112351"/>
                      <a:pt x="14638" y="117128"/>
                    </a:cubicBezTo>
                    <a:cubicBezTo>
                      <a:pt x="17424" y="120113"/>
                      <a:pt x="22600" y="120213"/>
                      <a:pt x="25386" y="117227"/>
                    </a:cubicBezTo>
                    <a:close/>
                    <a:moveTo>
                      <a:pt x="208505" y="117426"/>
                    </a:moveTo>
                    <a:cubicBezTo>
                      <a:pt x="212983" y="112948"/>
                      <a:pt x="209600" y="105484"/>
                      <a:pt x="203131" y="105484"/>
                    </a:cubicBezTo>
                    <a:cubicBezTo>
                      <a:pt x="199449" y="105484"/>
                      <a:pt x="195567" y="109066"/>
                      <a:pt x="195567" y="112450"/>
                    </a:cubicBezTo>
                    <a:cubicBezTo>
                      <a:pt x="195567" y="113445"/>
                      <a:pt x="196463" y="115336"/>
                      <a:pt x="197657" y="116829"/>
                    </a:cubicBezTo>
                    <a:cubicBezTo>
                      <a:pt x="200245" y="120113"/>
                      <a:pt x="205519" y="120412"/>
                      <a:pt x="208505" y="117426"/>
                    </a:cubicBezTo>
                    <a:close/>
                    <a:moveTo>
                      <a:pt x="116946" y="25867"/>
                    </a:moveTo>
                    <a:cubicBezTo>
                      <a:pt x="120528" y="22284"/>
                      <a:pt x="119334" y="16412"/>
                      <a:pt x="114657" y="14422"/>
                    </a:cubicBezTo>
                    <a:cubicBezTo>
                      <a:pt x="110775" y="12830"/>
                      <a:pt x="106695" y="14123"/>
                      <a:pt x="105103" y="17507"/>
                    </a:cubicBezTo>
                    <a:cubicBezTo>
                      <a:pt x="103510" y="20990"/>
                      <a:pt x="103709" y="22185"/>
                      <a:pt x="106098" y="25270"/>
                    </a:cubicBezTo>
                    <a:cubicBezTo>
                      <a:pt x="108685" y="28554"/>
                      <a:pt x="113960" y="28852"/>
                      <a:pt x="116946" y="258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14" name="Google Shape;214;p28"/>
              <p:cNvSpPr/>
              <p:nvPr/>
            </p:nvSpPr>
            <p:spPr>
              <a:xfrm flipH="1" rot="10800000">
                <a:off x="1408335" y="3726299"/>
                <a:ext cx="14862" cy="14000"/>
              </a:xfrm>
              <a:custGeom>
                <a:rect b="b" l="l" r="r" t="t"/>
                <a:pathLst>
                  <a:path extrusionOk="0" h="14000" w="14862">
                    <a:moveTo>
                      <a:pt x="-303" y="10053"/>
                    </a:moveTo>
                    <a:cubicBezTo>
                      <a:pt x="-2691" y="7067"/>
                      <a:pt x="-2890" y="5475"/>
                      <a:pt x="-1298" y="2390"/>
                    </a:cubicBezTo>
                    <a:cubicBezTo>
                      <a:pt x="295" y="-596"/>
                      <a:pt x="1489" y="-1292"/>
                      <a:pt x="5370" y="-1292"/>
                    </a:cubicBezTo>
                    <a:cubicBezTo>
                      <a:pt x="9450" y="-1292"/>
                      <a:pt x="12536" y="1693"/>
                      <a:pt x="12536" y="5674"/>
                    </a:cubicBezTo>
                    <a:cubicBezTo>
                      <a:pt x="12536" y="12342"/>
                      <a:pt x="3778" y="15228"/>
                      <a:pt x="-303" y="10053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  <p:sp>
          <p:nvSpPr>
            <p:cNvPr id="215" name="Google Shape;215;p28"/>
            <p:cNvSpPr txBox="1"/>
            <p:nvPr/>
          </p:nvSpPr>
          <p:spPr>
            <a:xfrm>
              <a:off x="5842192" y="3620459"/>
              <a:ext cx="5889900" cy="3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914400" marR="88900" rtl="0" algn="l">
                <a:lnSpc>
                  <a:spcPct val="150000"/>
                </a:lnSpc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Анализ акустических признаков</a:t>
              </a:r>
              <a:endParaRPr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16" name="Google Shape;216;p28"/>
          <p:cNvGrpSpPr/>
          <p:nvPr/>
        </p:nvGrpSpPr>
        <p:grpSpPr>
          <a:xfrm>
            <a:off x="4347311" y="2975336"/>
            <a:ext cx="5229450" cy="435382"/>
            <a:chOff x="5802665" y="4421490"/>
            <a:chExt cx="6972600" cy="580509"/>
          </a:xfrm>
        </p:grpSpPr>
        <p:grpSp>
          <p:nvGrpSpPr>
            <p:cNvPr id="217" name="Google Shape;217;p28"/>
            <p:cNvGrpSpPr/>
            <p:nvPr/>
          </p:nvGrpSpPr>
          <p:grpSpPr>
            <a:xfrm>
              <a:off x="6172307" y="4421490"/>
              <a:ext cx="427953" cy="580509"/>
              <a:chOff x="3636720" y="3374922"/>
              <a:chExt cx="375529" cy="509397"/>
            </a:xfrm>
          </p:grpSpPr>
          <p:sp>
            <p:nvSpPr>
              <p:cNvPr id="218" name="Google Shape;218;p28"/>
              <p:cNvSpPr/>
              <p:nvPr/>
            </p:nvSpPr>
            <p:spPr>
              <a:xfrm flipH="1" rot="10800000">
                <a:off x="3673084" y="3374922"/>
                <a:ext cx="210008" cy="203023"/>
              </a:xfrm>
              <a:custGeom>
                <a:rect b="b" l="l" r="r" t="t"/>
                <a:pathLst>
                  <a:path extrusionOk="0" h="203023" w="210008">
                    <a:moveTo>
                      <a:pt x="144709" y="197035"/>
                    </a:moveTo>
                    <a:cubicBezTo>
                      <a:pt x="142520" y="195044"/>
                      <a:pt x="142022" y="192556"/>
                      <a:pt x="141027" y="179618"/>
                    </a:cubicBezTo>
                    <a:cubicBezTo>
                      <a:pt x="140231" y="169567"/>
                      <a:pt x="137145" y="159217"/>
                      <a:pt x="131473" y="147772"/>
                    </a:cubicBezTo>
                    <a:cubicBezTo>
                      <a:pt x="121521" y="127668"/>
                      <a:pt x="107090" y="111745"/>
                      <a:pt x="68774" y="78605"/>
                    </a:cubicBezTo>
                    <a:cubicBezTo>
                      <a:pt x="56434" y="67956"/>
                      <a:pt x="41108" y="54122"/>
                      <a:pt x="34539" y="47753"/>
                    </a:cubicBezTo>
                    <a:cubicBezTo>
                      <a:pt x="15431" y="29242"/>
                      <a:pt x="-1886" y="8044"/>
                      <a:pt x="-1886" y="3267"/>
                    </a:cubicBezTo>
                    <a:cubicBezTo>
                      <a:pt x="-1886" y="82"/>
                      <a:pt x="2294" y="-3998"/>
                      <a:pt x="5578" y="-3998"/>
                    </a:cubicBezTo>
                    <a:cubicBezTo>
                      <a:pt x="8664" y="-3998"/>
                      <a:pt x="10853" y="-1809"/>
                      <a:pt x="20109" y="9935"/>
                    </a:cubicBezTo>
                    <a:cubicBezTo>
                      <a:pt x="31653" y="24664"/>
                      <a:pt x="45685" y="38498"/>
                      <a:pt x="73750" y="62980"/>
                    </a:cubicBezTo>
                    <a:cubicBezTo>
                      <a:pt x="117639" y="101196"/>
                      <a:pt x="134359" y="119508"/>
                      <a:pt x="144609" y="140507"/>
                    </a:cubicBezTo>
                    <a:cubicBezTo>
                      <a:pt x="146998" y="145284"/>
                      <a:pt x="149088" y="149165"/>
                      <a:pt x="149386" y="149165"/>
                    </a:cubicBezTo>
                    <a:cubicBezTo>
                      <a:pt x="149685" y="149165"/>
                      <a:pt x="151775" y="145284"/>
                      <a:pt x="154163" y="140507"/>
                    </a:cubicBezTo>
                    <a:cubicBezTo>
                      <a:pt x="156452" y="135730"/>
                      <a:pt x="161329" y="127668"/>
                      <a:pt x="165011" y="122493"/>
                    </a:cubicBezTo>
                    <a:cubicBezTo>
                      <a:pt x="172475" y="112143"/>
                      <a:pt x="192877" y="90248"/>
                      <a:pt x="197256" y="87959"/>
                    </a:cubicBezTo>
                    <a:cubicBezTo>
                      <a:pt x="200739" y="86168"/>
                      <a:pt x="204621" y="86964"/>
                      <a:pt x="206611" y="89850"/>
                    </a:cubicBezTo>
                    <a:cubicBezTo>
                      <a:pt x="209796" y="94428"/>
                      <a:pt x="208701" y="96518"/>
                      <a:pt x="195962" y="109556"/>
                    </a:cubicBezTo>
                    <a:cubicBezTo>
                      <a:pt x="189195" y="116423"/>
                      <a:pt x="180835" y="126076"/>
                      <a:pt x="177352" y="130953"/>
                    </a:cubicBezTo>
                    <a:cubicBezTo>
                      <a:pt x="166106" y="146577"/>
                      <a:pt x="158941" y="164491"/>
                      <a:pt x="157746" y="179618"/>
                    </a:cubicBezTo>
                    <a:cubicBezTo>
                      <a:pt x="156751" y="192556"/>
                      <a:pt x="156253" y="195044"/>
                      <a:pt x="154064" y="197035"/>
                    </a:cubicBezTo>
                    <a:cubicBezTo>
                      <a:pt x="152969" y="198129"/>
                      <a:pt x="150780" y="199025"/>
                      <a:pt x="149386" y="199025"/>
                    </a:cubicBezTo>
                    <a:cubicBezTo>
                      <a:pt x="147993" y="199025"/>
                      <a:pt x="145804" y="198129"/>
                      <a:pt x="144709" y="19703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19" name="Google Shape;219;p28"/>
              <p:cNvSpPr/>
              <p:nvPr/>
            </p:nvSpPr>
            <p:spPr>
              <a:xfrm flipH="1" rot="10800000">
                <a:off x="3894021" y="3494588"/>
                <a:ext cx="118228" cy="342665"/>
              </a:xfrm>
              <a:custGeom>
                <a:rect b="b" l="l" r="r" t="t"/>
                <a:pathLst>
                  <a:path extrusionOk="0" h="342665" w="118228">
                    <a:moveTo>
                      <a:pt x="811" y="340008"/>
                    </a:moveTo>
                    <a:cubicBezTo>
                      <a:pt x="-1777" y="338913"/>
                      <a:pt x="-3469" y="336027"/>
                      <a:pt x="-3469" y="332643"/>
                    </a:cubicBezTo>
                    <a:cubicBezTo>
                      <a:pt x="-3469" y="330653"/>
                      <a:pt x="114" y="326970"/>
                      <a:pt x="13749" y="314829"/>
                    </a:cubicBezTo>
                    <a:cubicBezTo>
                      <a:pt x="48979" y="283380"/>
                      <a:pt x="65599" y="262978"/>
                      <a:pt x="79731" y="234018"/>
                    </a:cubicBezTo>
                    <a:cubicBezTo>
                      <a:pt x="93166" y="206649"/>
                      <a:pt x="98740" y="182665"/>
                      <a:pt x="99735" y="147932"/>
                    </a:cubicBezTo>
                    <a:cubicBezTo>
                      <a:pt x="100431" y="122554"/>
                      <a:pt x="98441" y="107029"/>
                      <a:pt x="91873" y="86229"/>
                    </a:cubicBezTo>
                    <a:cubicBezTo>
                      <a:pt x="84010" y="61448"/>
                      <a:pt x="69480" y="37463"/>
                      <a:pt x="49875" y="17062"/>
                    </a:cubicBezTo>
                    <a:cubicBezTo>
                      <a:pt x="40918" y="7707"/>
                      <a:pt x="39823" y="5219"/>
                      <a:pt x="42809" y="939"/>
                    </a:cubicBezTo>
                    <a:cubicBezTo>
                      <a:pt x="44799" y="-1947"/>
                      <a:pt x="48680" y="-2743"/>
                      <a:pt x="52164" y="-952"/>
                    </a:cubicBezTo>
                    <a:cubicBezTo>
                      <a:pt x="56045" y="1138"/>
                      <a:pt x="68883" y="14972"/>
                      <a:pt x="77840" y="27014"/>
                    </a:cubicBezTo>
                    <a:cubicBezTo>
                      <a:pt x="96948" y="52491"/>
                      <a:pt x="109289" y="83144"/>
                      <a:pt x="113568" y="115388"/>
                    </a:cubicBezTo>
                    <a:cubicBezTo>
                      <a:pt x="115559" y="130018"/>
                      <a:pt x="114962" y="162661"/>
                      <a:pt x="112473" y="178286"/>
                    </a:cubicBezTo>
                    <a:cubicBezTo>
                      <a:pt x="106403" y="217398"/>
                      <a:pt x="90877" y="252429"/>
                      <a:pt x="66097" y="282982"/>
                    </a:cubicBezTo>
                    <a:cubicBezTo>
                      <a:pt x="56841" y="294327"/>
                      <a:pt x="38728" y="312639"/>
                      <a:pt x="23104" y="326473"/>
                    </a:cubicBezTo>
                    <a:cubicBezTo>
                      <a:pt x="5986" y="341500"/>
                      <a:pt x="5389" y="341799"/>
                      <a:pt x="811" y="34000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20" name="Google Shape;220;p28"/>
              <p:cNvSpPr/>
              <p:nvPr/>
            </p:nvSpPr>
            <p:spPr>
              <a:xfrm flipH="1" rot="10800000">
                <a:off x="3726901" y="3553137"/>
                <a:ext cx="193906" cy="229123"/>
              </a:xfrm>
              <a:custGeom>
                <a:rect b="b" l="l" r="r" t="t"/>
                <a:pathLst>
                  <a:path extrusionOk="0" h="229123" w="193906">
                    <a:moveTo>
                      <a:pt x="90976" y="226218"/>
                    </a:moveTo>
                    <a:cubicBezTo>
                      <a:pt x="88886" y="225024"/>
                      <a:pt x="87194" y="219351"/>
                      <a:pt x="87194" y="213181"/>
                    </a:cubicBezTo>
                    <a:cubicBezTo>
                      <a:pt x="87194" y="209001"/>
                      <a:pt x="86895" y="208404"/>
                      <a:pt x="84009" y="206613"/>
                    </a:cubicBezTo>
                    <a:cubicBezTo>
                      <a:pt x="76446" y="201935"/>
                      <a:pt x="72067" y="194571"/>
                      <a:pt x="71967" y="186410"/>
                    </a:cubicBezTo>
                    <a:lnTo>
                      <a:pt x="71868" y="181832"/>
                    </a:lnTo>
                    <a:lnTo>
                      <a:pt x="59129" y="173671"/>
                    </a:lnTo>
                    <a:lnTo>
                      <a:pt x="46291" y="165610"/>
                    </a:lnTo>
                    <a:lnTo>
                      <a:pt x="42011" y="168098"/>
                    </a:lnTo>
                    <a:cubicBezTo>
                      <a:pt x="36637" y="171183"/>
                      <a:pt x="29969" y="172178"/>
                      <a:pt x="23899" y="170686"/>
                    </a:cubicBezTo>
                    <a:lnTo>
                      <a:pt x="19321" y="169491"/>
                    </a:lnTo>
                    <a:lnTo>
                      <a:pt x="13548" y="175065"/>
                    </a:lnTo>
                    <a:cubicBezTo>
                      <a:pt x="6980" y="181235"/>
                      <a:pt x="3895" y="181932"/>
                      <a:pt x="113" y="178050"/>
                    </a:cubicBezTo>
                    <a:cubicBezTo>
                      <a:pt x="-3768" y="174268"/>
                      <a:pt x="-3072" y="171183"/>
                      <a:pt x="3099" y="164714"/>
                    </a:cubicBezTo>
                    <a:lnTo>
                      <a:pt x="8572" y="158942"/>
                    </a:lnTo>
                    <a:lnTo>
                      <a:pt x="7478" y="153966"/>
                    </a:lnTo>
                    <a:cubicBezTo>
                      <a:pt x="5089" y="143715"/>
                      <a:pt x="9369" y="133266"/>
                      <a:pt x="17927" y="128290"/>
                    </a:cubicBezTo>
                    <a:lnTo>
                      <a:pt x="22505" y="125603"/>
                    </a:lnTo>
                    <a:lnTo>
                      <a:pt x="22505" y="112267"/>
                    </a:lnTo>
                    <a:cubicBezTo>
                      <a:pt x="22505" y="101518"/>
                      <a:pt x="22207" y="98931"/>
                      <a:pt x="21112" y="98931"/>
                    </a:cubicBezTo>
                    <a:cubicBezTo>
                      <a:pt x="20316" y="98931"/>
                      <a:pt x="17529" y="96941"/>
                      <a:pt x="14743" y="94452"/>
                    </a:cubicBezTo>
                    <a:cubicBezTo>
                      <a:pt x="7478" y="87884"/>
                      <a:pt x="5089" y="79922"/>
                      <a:pt x="7677" y="70766"/>
                    </a:cubicBezTo>
                    <a:cubicBezTo>
                      <a:pt x="8672" y="66985"/>
                      <a:pt x="8672" y="66885"/>
                      <a:pt x="3198" y="61113"/>
                    </a:cubicBezTo>
                    <a:cubicBezTo>
                      <a:pt x="-2972" y="54644"/>
                      <a:pt x="-3669" y="52056"/>
                      <a:pt x="-285" y="47777"/>
                    </a:cubicBezTo>
                    <a:cubicBezTo>
                      <a:pt x="3198" y="43398"/>
                      <a:pt x="6980" y="44194"/>
                      <a:pt x="13648" y="50763"/>
                    </a:cubicBezTo>
                    <a:lnTo>
                      <a:pt x="19321" y="56336"/>
                    </a:lnTo>
                    <a:lnTo>
                      <a:pt x="23003" y="55142"/>
                    </a:lnTo>
                    <a:cubicBezTo>
                      <a:pt x="28576" y="53251"/>
                      <a:pt x="37533" y="54246"/>
                      <a:pt x="42011" y="57232"/>
                    </a:cubicBezTo>
                    <a:lnTo>
                      <a:pt x="45793" y="59819"/>
                    </a:lnTo>
                    <a:lnTo>
                      <a:pt x="58831" y="51459"/>
                    </a:lnTo>
                    <a:lnTo>
                      <a:pt x="71768" y="43100"/>
                    </a:lnTo>
                    <a:lnTo>
                      <a:pt x="71967" y="38124"/>
                    </a:lnTo>
                    <a:cubicBezTo>
                      <a:pt x="72365" y="30958"/>
                      <a:pt x="76545" y="23693"/>
                      <a:pt x="82318" y="20011"/>
                    </a:cubicBezTo>
                    <a:lnTo>
                      <a:pt x="86895" y="17224"/>
                    </a:lnTo>
                    <a:lnTo>
                      <a:pt x="87393" y="9760"/>
                    </a:lnTo>
                    <a:cubicBezTo>
                      <a:pt x="87990" y="1102"/>
                      <a:pt x="89981" y="-1884"/>
                      <a:pt x="95156" y="-1884"/>
                    </a:cubicBezTo>
                    <a:cubicBezTo>
                      <a:pt x="100331" y="-1884"/>
                      <a:pt x="102321" y="1102"/>
                      <a:pt x="102918" y="9760"/>
                    </a:cubicBezTo>
                    <a:lnTo>
                      <a:pt x="103416" y="17224"/>
                    </a:lnTo>
                    <a:lnTo>
                      <a:pt x="107994" y="20011"/>
                    </a:lnTo>
                    <a:cubicBezTo>
                      <a:pt x="113766" y="23693"/>
                      <a:pt x="117946" y="30958"/>
                      <a:pt x="118344" y="38124"/>
                    </a:cubicBezTo>
                    <a:lnTo>
                      <a:pt x="118543" y="43100"/>
                    </a:lnTo>
                    <a:lnTo>
                      <a:pt x="131481" y="51459"/>
                    </a:lnTo>
                    <a:lnTo>
                      <a:pt x="144518" y="59819"/>
                    </a:lnTo>
                    <a:lnTo>
                      <a:pt x="148400" y="57232"/>
                    </a:lnTo>
                    <a:cubicBezTo>
                      <a:pt x="151883" y="54943"/>
                      <a:pt x="153177" y="54644"/>
                      <a:pt x="161437" y="54644"/>
                    </a:cubicBezTo>
                    <a:lnTo>
                      <a:pt x="170692" y="54644"/>
                    </a:lnTo>
                    <a:lnTo>
                      <a:pt x="175967" y="49369"/>
                    </a:lnTo>
                    <a:cubicBezTo>
                      <a:pt x="182137" y="43398"/>
                      <a:pt x="185322" y="42702"/>
                      <a:pt x="189203" y="46682"/>
                    </a:cubicBezTo>
                    <a:cubicBezTo>
                      <a:pt x="193084" y="50464"/>
                      <a:pt x="192388" y="53549"/>
                      <a:pt x="186218" y="60018"/>
                    </a:cubicBezTo>
                    <a:lnTo>
                      <a:pt x="180843" y="65691"/>
                    </a:lnTo>
                    <a:lnTo>
                      <a:pt x="182336" y="70070"/>
                    </a:lnTo>
                    <a:cubicBezTo>
                      <a:pt x="186018" y="80520"/>
                      <a:pt x="180445" y="93855"/>
                      <a:pt x="170692" y="98135"/>
                    </a:cubicBezTo>
                    <a:lnTo>
                      <a:pt x="167806" y="99429"/>
                    </a:lnTo>
                    <a:lnTo>
                      <a:pt x="167806" y="112466"/>
                    </a:lnTo>
                    <a:lnTo>
                      <a:pt x="167806" y="125503"/>
                    </a:lnTo>
                    <a:lnTo>
                      <a:pt x="172683" y="128489"/>
                    </a:lnTo>
                    <a:cubicBezTo>
                      <a:pt x="181640" y="134062"/>
                      <a:pt x="185819" y="145706"/>
                      <a:pt x="182336" y="155658"/>
                    </a:cubicBezTo>
                    <a:lnTo>
                      <a:pt x="180843" y="160037"/>
                    </a:lnTo>
                    <a:lnTo>
                      <a:pt x="186417" y="165909"/>
                    </a:lnTo>
                    <a:cubicBezTo>
                      <a:pt x="191393" y="171084"/>
                      <a:pt x="191890" y="171979"/>
                      <a:pt x="191293" y="174866"/>
                    </a:cubicBezTo>
                    <a:cubicBezTo>
                      <a:pt x="190497" y="178846"/>
                      <a:pt x="189004" y="180339"/>
                      <a:pt x="185023" y="181135"/>
                    </a:cubicBezTo>
                    <a:cubicBezTo>
                      <a:pt x="182137" y="181732"/>
                      <a:pt x="181241" y="181235"/>
                      <a:pt x="175569" y="175861"/>
                    </a:cubicBezTo>
                    <a:cubicBezTo>
                      <a:pt x="169498" y="170089"/>
                      <a:pt x="169199" y="169889"/>
                      <a:pt x="165816" y="170885"/>
                    </a:cubicBezTo>
                    <a:cubicBezTo>
                      <a:pt x="160840" y="172178"/>
                      <a:pt x="153376" y="171084"/>
                      <a:pt x="148300" y="168098"/>
                    </a:cubicBezTo>
                    <a:lnTo>
                      <a:pt x="144021" y="165610"/>
                    </a:lnTo>
                    <a:lnTo>
                      <a:pt x="131282" y="173870"/>
                    </a:lnTo>
                    <a:cubicBezTo>
                      <a:pt x="118543" y="182131"/>
                      <a:pt x="118543" y="182131"/>
                      <a:pt x="118444" y="186211"/>
                    </a:cubicBezTo>
                    <a:cubicBezTo>
                      <a:pt x="118145" y="194571"/>
                      <a:pt x="112870" y="203428"/>
                      <a:pt x="105904" y="207011"/>
                    </a:cubicBezTo>
                    <a:cubicBezTo>
                      <a:pt x="103416" y="208305"/>
                      <a:pt x="103117" y="209001"/>
                      <a:pt x="103117" y="213181"/>
                    </a:cubicBezTo>
                    <a:cubicBezTo>
                      <a:pt x="103117" y="219550"/>
                      <a:pt x="101426" y="225124"/>
                      <a:pt x="99137" y="226318"/>
                    </a:cubicBezTo>
                    <a:cubicBezTo>
                      <a:pt x="96748" y="227612"/>
                      <a:pt x="93165" y="227512"/>
                      <a:pt x="90976" y="226218"/>
                    </a:cubicBezTo>
                    <a:close/>
                    <a:moveTo>
                      <a:pt x="100629" y="192282"/>
                    </a:moveTo>
                    <a:cubicBezTo>
                      <a:pt x="105307" y="188201"/>
                      <a:pt x="103416" y="179443"/>
                      <a:pt x="97644" y="177951"/>
                    </a:cubicBezTo>
                    <a:cubicBezTo>
                      <a:pt x="91772" y="176458"/>
                      <a:pt x="86796" y="180638"/>
                      <a:pt x="86995" y="186808"/>
                    </a:cubicBezTo>
                    <a:cubicBezTo>
                      <a:pt x="87095" y="190789"/>
                      <a:pt x="91075" y="194471"/>
                      <a:pt x="95156" y="194471"/>
                    </a:cubicBezTo>
                    <a:cubicBezTo>
                      <a:pt x="96748" y="194471"/>
                      <a:pt x="99236" y="193476"/>
                      <a:pt x="100629" y="192282"/>
                    </a:cubicBezTo>
                    <a:close/>
                    <a:moveTo>
                      <a:pt x="84606" y="165610"/>
                    </a:moveTo>
                    <a:cubicBezTo>
                      <a:pt x="92469" y="161629"/>
                      <a:pt x="97843" y="161629"/>
                      <a:pt x="105804" y="165610"/>
                    </a:cubicBezTo>
                    <a:lnTo>
                      <a:pt x="111875" y="168695"/>
                    </a:lnTo>
                    <a:lnTo>
                      <a:pt x="124415" y="160534"/>
                    </a:lnTo>
                    <a:lnTo>
                      <a:pt x="136955" y="152473"/>
                    </a:lnTo>
                    <a:lnTo>
                      <a:pt x="136955" y="147796"/>
                    </a:lnTo>
                    <a:cubicBezTo>
                      <a:pt x="137054" y="139536"/>
                      <a:pt x="141931" y="131375"/>
                      <a:pt x="149196" y="127693"/>
                    </a:cubicBezTo>
                    <a:lnTo>
                      <a:pt x="152878" y="125802"/>
                    </a:lnTo>
                    <a:lnTo>
                      <a:pt x="152878" y="112565"/>
                    </a:lnTo>
                    <a:lnTo>
                      <a:pt x="152878" y="99429"/>
                    </a:lnTo>
                    <a:lnTo>
                      <a:pt x="149892" y="98135"/>
                    </a:lnTo>
                    <a:cubicBezTo>
                      <a:pt x="146210" y="96443"/>
                      <a:pt x="141433" y="91765"/>
                      <a:pt x="139244" y="87685"/>
                    </a:cubicBezTo>
                    <a:cubicBezTo>
                      <a:pt x="138447" y="85993"/>
                      <a:pt x="137452" y="81913"/>
                      <a:pt x="137154" y="78529"/>
                    </a:cubicBezTo>
                    <a:lnTo>
                      <a:pt x="136756" y="72458"/>
                    </a:lnTo>
                    <a:lnTo>
                      <a:pt x="124116" y="64497"/>
                    </a:lnTo>
                    <a:lnTo>
                      <a:pt x="111577" y="56435"/>
                    </a:lnTo>
                    <a:lnTo>
                      <a:pt x="108093" y="58724"/>
                    </a:lnTo>
                    <a:cubicBezTo>
                      <a:pt x="100032" y="63999"/>
                      <a:pt x="90279" y="63999"/>
                      <a:pt x="82218" y="58724"/>
                    </a:cubicBezTo>
                    <a:lnTo>
                      <a:pt x="78735" y="56435"/>
                    </a:lnTo>
                    <a:lnTo>
                      <a:pt x="66195" y="64497"/>
                    </a:lnTo>
                    <a:lnTo>
                      <a:pt x="53556" y="72458"/>
                    </a:lnTo>
                    <a:lnTo>
                      <a:pt x="53158" y="78529"/>
                    </a:lnTo>
                    <a:cubicBezTo>
                      <a:pt x="52859" y="81913"/>
                      <a:pt x="51864" y="85993"/>
                      <a:pt x="50968" y="87685"/>
                    </a:cubicBezTo>
                    <a:cubicBezTo>
                      <a:pt x="48878" y="91865"/>
                      <a:pt x="42609" y="97836"/>
                      <a:pt x="39722" y="98533"/>
                    </a:cubicBezTo>
                    <a:cubicBezTo>
                      <a:pt x="37433" y="99130"/>
                      <a:pt x="37433" y="99329"/>
                      <a:pt x="37433" y="112466"/>
                    </a:cubicBezTo>
                    <a:lnTo>
                      <a:pt x="37433" y="125802"/>
                    </a:lnTo>
                    <a:lnTo>
                      <a:pt x="41315" y="127792"/>
                    </a:lnTo>
                    <a:cubicBezTo>
                      <a:pt x="48182" y="131275"/>
                      <a:pt x="53357" y="140033"/>
                      <a:pt x="53357" y="147995"/>
                    </a:cubicBezTo>
                    <a:lnTo>
                      <a:pt x="53357" y="152374"/>
                    </a:lnTo>
                    <a:lnTo>
                      <a:pt x="66096" y="160534"/>
                    </a:lnTo>
                    <a:cubicBezTo>
                      <a:pt x="73062" y="164913"/>
                      <a:pt x="78735" y="168596"/>
                      <a:pt x="78735" y="168596"/>
                    </a:cubicBezTo>
                    <a:cubicBezTo>
                      <a:pt x="78735" y="168596"/>
                      <a:pt x="81422" y="167202"/>
                      <a:pt x="84606" y="165610"/>
                    </a:cubicBezTo>
                    <a:close/>
                    <a:moveTo>
                      <a:pt x="33751" y="155558"/>
                    </a:moveTo>
                    <a:cubicBezTo>
                      <a:pt x="38727" y="153269"/>
                      <a:pt x="39822" y="146502"/>
                      <a:pt x="35941" y="142322"/>
                    </a:cubicBezTo>
                    <a:cubicBezTo>
                      <a:pt x="30766" y="136749"/>
                      <a:pt x="21510" y="140829"/>
                      <a:pt x="21510" y="148691"/>
                    </a:cubicBezTo>
                    <a:cubicBezTo>
                      <a:pt x="21510" y="151379"/>
                      <a:pt x="26685" y="156653"/>
                      <a:pt x="29372" y="156653"/>
                    </a:cubicBezTo>
                    <a:cubicBezTo>
                      <a:pt x="30467" y="156653"/>
                      <a:pt x="32457" y="156156"/>
                      <a:pt x="33751" y="155558"/>
                    </a:cubicBezTo>
                    <a:close/>
                    <a:moveTo>
                      <a:pt x="165915" y="153767"/>
                    </a:moveTo>
                    <a:cubicBezTo>
                      <a:pt x="167508" y="152175"/>
                      <a:pt x="168801" y="149886"/>
                      <a:pt x="168801" y="148691"/>
                    </a:cubicBezTo>
                    <a:cubicBezTo>
                      <a:pt x="168801" y="140829"/>
                      <a:pt x="159546" y="136749"/>
                      <a:pt x="154371" y="142322"/>
                    </a:cubicBezTo>
                    <a:cubicBezTo>
                      <a:pt x="146807" y="150483"/>
                      <a:pt x="158053" y="161530"/>
                      <a:pt x="165915" y="153767"/>
                    </a:cubicBezTo>
                    <a:close/>
                    <a:moveTo>
                      <a:pt x="35543" y="83107"/>
                    </a:moveTo>
                    <a:cubicBezTo>
                      <a:pt x="39225" y="79325"/>
                      <a:pt x="39424" y="74946"/>
                      <a:pt x="35941" y="71563"/>
                    </a:cubicBezTo>
                    <a:cubicBezTo>
                      <a:pt x="30865" y="66388"/>
                      <a:pt x="21510" y="69970"/>
                      <a:pt x="21510" y="77036"/>
                    </a:cubicBezTo>
                    <a:cubicBezTo>
                      <a:pt x="21510" y="81017"/>
                      <a:pt x="26188" y="85993"/>
                      <a:pt x="29969" y="85993"/>
                    </a:cubicBezTo>
                    <a:cubicBezTo>
                      <a:pt x="31562" y="85993"/>
                      <a:pt x="33751" y="84799"/>
                      <a:pt x="35543" y="83107"/>
                    </a:cubicBezTo>
                    <a:close/>
                    <a:moveTo>
                      <a:pt x="165915" y="83107"/>
                    </a:moveTo>
                    <a:cubicBezTo>
                      <a:pt x="169598" y="79325"/>
                      <a:pt x="169797" y="74946"/>
                      <a:pt x="166313" y="71563"/>
                    </a:cubicBezTo>
                    <a:cubicBezTo>
                      <a:pt x="161238" y="66388"/>
                      <a:pt x="151883" y="69970"/>
                      <a:pt x="151883" y="77036"/>
                    </a:cubicBezTo>
                    <a:cubicBezTo>
                      <a:pt x="151883" y="81017"/>
                      <a:pt x="156560" y="85993"/>
                      <a:pt x="160342" y="85993"/>
                    </a:cubicBezTo>
                    <a:cubicBezTo>
                      <a:pt x="161934" y="85993"/>
                      <a:pt x="164124" y="84799"/>
                      <a:pt x="165915" y="83107"/>
                    </a:cubicBezTo>
                    <a:close/>
                    <a:moveTo>
                      <a:pt x="99137" y="46682"/>
                    </a:moveTo>
                    <a:cubicBezTo>
                      <a:pt x="106601" y="42801"/>
                      <a:pt x="103515" y="31257"/>
                      <a:pt x="95156" y="31257"/>
                    </a:cubicBezTo>
                    <a:cubicBezTo>
                      <a:pt x="86895" y="31257"/>
                      <a:pt x="83810" y="42702"/>
                      <a:pt x="90976" y="46583"/>
                    </a:cubicBezTo>
                    <a:cubicBezTo>
                      <a:pt x="94459" y="48474"/>
                      <a:pt x="95554" y="48474"/>
                      <a:pt x="99137" y="466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21" name="Google Shape;221;p28"/>
              <p:cNvSpPr/>
              <p:nvPr/>
            </p:nvSpPr>
            <p:spPr>
              <a:xfrm flipH="1" rot="10800000">
                <a:off x="3636720" y="3592944"/>
                <a:ext cx="41132" cy="205937"/>
              </a:xfrm>
              <a:custGeom>
                <a:rect b="b" l="l" r="r" t="t"/>
                <a:pathLst>
                  <a:path extrusionOk="0" h="205937" w="41132">
                    <a:moveTo>
                      <a:pt x="20842" y="202148"/>
                    </a:moveTo>
                    <a:cubicBezTo>
                      <a:pt x="15169" y="196077"/>
                      <a:pt x="4720" y="163235"/>
                      <a:pt x="1037" y="139748"/>
                    </a:cubicBezTo>
                    <a:cubicBezTo>
                      <a:pt x="-1152" y="125317"/>
                      <a:pt x="-1451" y="83717"/>
                      <a:pt x="540" y="72074"/>
                    </a:cubicBezTo>
                    <a:cubicBezTo>
                      <a:pt x="4222" y="51672"/>
                      <a:pt x="10591" y="32265"/>
                      <a:pt x="19349" y="15147"/>
                    </a:cubicBezTo>
                    <a:cubicBezTo>
                      <a:pt x="26216" y="1712"/>
                      <a:pt x="28903" y="-1572"/>
                      <a:pt x="33083" y="-1572"/>
                    </a:cubicBezTo>
                    <a:cubicBezTo>
                      <a:pt x="39851" y="-1572"/>
                      <a:pt x="42438" y="4698"/>
                      <a:pt x="38457" y="11366"/>
                    </a:cubicBezTo>
                    <a:cubicBezTo>
                      <a:pt x="29401" y="26194"/>
                      <a:pt x="20742" y="48587"/>
                      <a:pt x="16463" y="68093"/>
                    </a:cubicBezTo>
                    <a:cubicBezTo>
                      <a:pt x="14473" y="77448"/>
                      <a:pt x="14274" y="81229"/>
                      <a:pt x="14274" y="103920"/>
                    </a:cubicBezTo>
                    <a:cubicBezTo>
                      <a:pt x="14274" y="123426"/>
                      <a:pt x="14672" y="131587"/>
                      <a:pt x="15965" y="139250"/>
                    </a:cubicBezTo>
                    <a:cubicBezTo>
                      <a:pt x="19250" y="157761"/>
                      <a:pt x="24226" y="174978"/>
                      <a:pt x="30496" y="189210"/>
                    </a:cubicBezTo>
                    <a:cubicBezTo>
                      <a:pt x="33879" y="197072"/>
                      <a:pt x="33879" y="200456"/>
                      <a:pt x="30297" y="202944"/>
                    </a:cubicBezTo>
                    <a:cubicBezTo>
                      <a:pt x="27211" y="205133"/>
                      <a:pt x="23330" y="204735"/>
                      <a:pt x="20842" y="20214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22" name="Google Shape;222;p28"/>
              <p:cNvSpPr/>
              <p:nvPr/>
            </p:nvSpPr>
            <p:spPr>
              <a:xfrm flipH="1" rot="10800000">
                <a:off x="3707917" y="3762010"/>
                <a:ext cx="26875" cy="29908"/>
              </a:xfrm>
              <a:custGeom>
                <a:rect b="b" l="l" r="r" t="t"/>
                <a:pathLst>
                  <a:path extrusionOk="0" h="29908" w="26875">
                    <a:moveTo>
                      <a:pt x="1116" y="26795"/>
                    </a:moveTo>
                    <a:cubicBezTo>
                      <a:pt x="-278" y="25402"/>
                      <a:pt x="-1373" y="23411"/>
                      <a:pt x="-1373" y="22416"/>
                    </a:cubicBezTo>
                    <a:cubicBezTo>
                      <a:pt x="-1373" y="19928"/>
                      <a:pt x="5196" y="10075"/>
                      <a:pt x="10869" y="4005"/>
                    </a:cubicBezTo>
                    <a:cubicBezTo>
                      <a:pt x="15944" y="-1469"/>
                      <a:pt x="19228" y="-2066"/>
                      <a:pt x="23010" y="1815"/>
                    </a:cubicBezTo>
                    <a:cubicBezTo>
                      <a:pt x="27489" y="6194"/>
                      <a:pt x="26593" y="8384"/>
                      <a:pt x="14849" y="22715"/>
                    </a:cubicBezTo>
                    <a:cubicBezTo>
                      <a:pt x="9077" y="29880"/>
                      <a:pt x="5295" y="30975"/>
                      <a:pt x="1116" y="267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23" name="Google Shape;223;p28"/>
              <p:cNvSpPr/>
              <p:nvPr/>
            </p:nvSpPr>
            <p:spPr>
              <a:xfrm flipH="1" rot="10800000">
                <a:off x="3746854" y="3800037"/>
                <a:ext cx="84469" cy="34641"/>
              </a:xfrm>
              <a:custGeom>
                <a:rect b="b" l="l" r="r" t="t"/>
                <a:pathLst>
                  <a:path extrusionOk="0" h="34641" w="84469">
                    <a:moveTo>
                      <a:pt x="-19" y="31985"/>
                    </a:moveTo>
                    <a:cubicBezTo>
                      <a:pt x="-4000" y="26909"/>
                      <a:pt x="-2109" y="23127"/>
                      <a:pt x="7246" y="17753"/>
                    </a:cubicBezTo>
                    <a:cubicBezTo>
                      <a:pt x="21478" y="9592"/>
                      <a:pt x="38297" y="3920"/>
                      <a:pt x="56111" y="1233"/>
                    </a:cubicBezTo>
                    <a:cubicBezTo>
                      <a:pt x="76314" y="-1753"/>
                      <a:pt x="82484" y="-360"/>
                      <a:pt x="82484" y="7204"/>
                    </a:cubicBezTo>
                    <a:cubicBezTo>
                      <a:pt x="82484" y="12876"/>
                      <a:pt x="79996" y="14270"/>
                      <a:pt x="68750" y="14966"/>
                    </a:cubicBezTo>
                    <a:cubicBezTo>
                      <a:pt x="50339" y="16061"/>
                      <a:pt x="33420" y="20838"/>
                      <a:pt x="17198" y="29497"/>
                    </a:cubicBezTo>
                    <a:cubicBezTo>
                      <a:pt x="6450" y="35269"/>
                      <a:pt x="2967" y="35766"/>
                      <a:pt x="-19" y="3198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24" name="Google Shape;224;p28"/>
              <p:cNvSpPr/>
              <p:nvPr/>
            </p:nvSpPr>
            <p:spPr>
              <a:xfrm flipH="1" rot="10800000">
                <a:off x="3684032" y="3811098"/>
                <a:ext cx="240841" cy="73221"/>
              </a:xfrm>
              <a:custGeom>
                <a:rect b="b" l="l" r="r" t="t"/>
                <a:pathLst>
                  <a:path extrusionOk="0" h="73221" w="240841">
                    <a:moveTo>
                      <a:pt x="2155" y="72606"/>
                    </a:moveTo>
                    <a:cubicBezTo>
                      <a:pt x="-432" y="71512"/>
                      <a:pt x="-2124" y="68626"/>
                      <a:pt x="-2124" y="65142"/>
                    </a:cubicBezTo>
                    <a:cubicBezTo>
                      <a:pt x="-2124" y="61958"/>
                      <a:pt x="3947" y="55290"/>
                      <a:pt x="16287" y="44939"/>
                    </a:cubicBezTo>
                    <a:cubicBezTo>
                      <a:pt x="74308" y="-3826"/>
                      <a:pt x="153726" y="-13579"/>
                      <a:pt x="221599" y="19462"/>
                    </a:cubicBezTo>
                    <a:cubicBezTo>
                      <a:pt x="235632" y="26329"/>
                      <a:pt x="238717" y="28917"/>
                      <a:pt x="238717" y="33296"/>
                    </a:cubicBezTo>
                    <a:cubicBezTo>
                      <a:pt x="238717" y="36878"/>
                      <a:pt x="235035" y="40760"/>
                      <a:pt x="231651" y="40760"/>
                    </a:cubicBezTo>
                    <a:cubicBezTo>
                      <a:pt x="230656" y="40760"/>
                      <a:pt x="225282" y="38272"/>
                      <a:pt x="219609" y="35385"/>
                    </a:cubicBezTo>
                    <a:cubicBezTo>
                      <a:pt x="170645" y="9510"/>
                      <a:pt x="114316" y="8216"/>
                      <a:pt x="63759" y="31902"/>
                    </a:cubicBezTo>
                    <a:cubicBezTo>
                      <a:pt x="46741" y="39864"/>
                      <a:pt x="32211" y="50015"/>
                      <a:pt x="14496" y="66536"/>
                    </a:cubicBezTo>
                    <a:cubicBezTo>
                      <a:pt x="6733" y="73801"/>
                      <a:pt x="5937" y="74099"/>
                      <a:pt x="2155" y="72606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  <p:sp>
          <p:nvSpPr>
            <p:cNvPr id="225" name="Google Shape;225;p28"/>
            <p:cNvSpPr txBox="1"/>
            <p:nvPr/>
          </p:nvSpPr>
          <p:spPr>
            <a:xfrm>
              <a:off x="5802665" y="4482341"/>
              <a:ext cx="6972600" cy="3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914400" marR="88900" rtl="0" algn="l">
                <a:lnSpc>
                  <a:spcPct val="150000"/>
                </a:lnSpc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Создание и обучение классификатора</a:t>
              </a:r>
              <a:endParaRPr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26" name="Google Shape;226;p28"/>
          <p:cNvGrpSpPr/>
          <p:nvPr/>
        </p:nvGrpSpPr>
        <p:grpSpPr>
          <a:xfrm>
            <a:off x="4347325" y="3615622"/>
            <a:ext cx="5671575" cy="545241"/>
            <a:chOff x="5779367" y="5306581"/>
            <a:chExt cx="7562100" cy="726988"/>
          </a:xfrm>
        </p:grpSpPr>
        <p:grpSp>
          <p:nvGrpSpPr>
            <p:cNvPr id="227" name="Google Shape;227;p28"/>
            <p:cNvGrpSpPr/>
            <p:nvPr/>
          </p:nvGrpSpPr>
          <p:grpSpPr>
            <a:xfrm>
              <a:off x="6096160" y="5306581"/>
              <a:ext cx="580313" cy="580118"/>
              <a:chOff x="1108031" y="2183567"/>
              <a:chExt cx="509225" cy="509054"/>
            </a:xfrm>
          </p:grpSpPr>
          <p:sp>
            <p:nvSpPr>
              <p:cNvPr id="228" name="Google Shape;228;p28"/>
              <p:cNvSpPr/>
              <p:nvPr/>
            </p:nvSpPr>
            <p:spPr>
              <a:xfrm flipH="1" rot="10800000">
                <a:off x="1218146" y="2183567"/>
                <a:ext cx="399110" cy="404552"/>
              </a:xfrm>
              <a:custGeom>
                <a:rect b="b" l="l" r="r" t="t"/>
                <a:pathLst>
                  <a:path extrusionOk="0" h="404552" w="399110">
                    <a:moveTo>
                      <a:pt x="64754" y="401035"/>
                    </a:moveTo>
                    <a:cubicBezTo>
                      <a:pt x="62166" y="400637"/>
                      <a:pt x="56991" y="399244"/>
                      <a:pt x="53309" y="398050"/>
                    </a:cubicBezTo>
                    <a:cubicBezTo>
                      <a:pt x="31613" y="391083"/>
                      <a:pt x="13301" y="373169"/>
                      <a:pt x="8325" y="354260"/>
                    </a:cubicBezTo>
                    <a:cubicBezTo>
                      <a:pt x="6434" y="346697"/>
                      <a:pt x="6235" y="346299"/>
                      <a:pt x="4842" y="346299"/>
                    </a:cubicBezTo>
                    <a:cubicBezTo>
                      <a:pt x="1956" y="346299"/>
                      <a:pt x="-1527" y="343910"/>
                      <a:pt x="-2423" y="341323"/>
                    </a:cubicBezTo>
                    <a:cubicBezTo>
                      <a:pt x="-3717" y="337740"/>
                      <a:pt x="-1527" y="332565"/>
                      <a:pt x="1558" y="331968"/>
                    </a:cubicBezTo>
                    <a:cubicBezTo>
                      <a:pt x="16187" y="328982"/>
                      <a:pt x="21263" y="331371"/>
                      <a:pt x="21263" y="341323"/>
                    </a:cubicBezTo>
                    <a:cubicBezTo>
                      <a:pt x="21263" y="351374"/>
                      <a:pt x="28827" y="365108"/>
                      <a:pt x="38878" y="373468"/>
                    </a:cubicBezTo>
                    <a:cubicBezTo>
                      <a:pt x="45148" y="378643"/>
                      <a:pt x="55896" y="383719"/>
                      <a:pt x="64555" y="385610"/>
                    </a:cubicBezTo>
                    <a:cubicBezTo>
                      <a:pt x="88937" y="390785"/>
                      <a:pt x="114514" y="380932"/>
                      <a:pt x="127552" y="361326"/>
                    </a:cubicBezTo>
                    <a:cubicBezTo>
                      <a:pt x="132627" y="353862"/>
                      <a:pt x="135712" y="351772"/>
                      <a:pt x="141684" y="351772"/>
                    </a:cubicBezTo>
                    <a:cubicBezTo>
                      <a:pt x="147655" y="351772"/>
                      <a:pt x="150740" y="353862"/>
                      <a:pt x="155816" y="361326"/>
                    </a:cubicBezTo>
                    <a:cubicBezTo>
                      <a:pt x="163777" y="373369"/>
                      <a:pt x="177014" y="382126"/>
                      <a:pt x="192141" y="385510"/>
                    </a:cubicBezTo>
                    <a:cubicBezTo>
                      <a:pt x="206372" y="388695"/>
                      <a:pt x="220405" y="386903"/>
                      <a:pt x="233840" y="380136"/>
                    </a:cubicBezTo>
                    <a:cubicBezTo>
                      <a:pt x="251057" y="371478"/>
                      <a:pt x="262104" y="355554"/>
                      <a:pt x="262104" y="339432"/>
                    </a:cubicBezTo>
                    <a:cubicBezTo>
                      <a:pt x="262104" y="332465"/>
                      <a:pt x="259118" y="322215"/>
                      <a:pt x="255635" y="317040"/>
                    </a:cubicBezTo>
                    <a:cubicBezTo>
                      <a:pt x="251654" y="311168"/>
                      <a:pt x="251455" y="308978"/>
                      <a:pt x="254939" y="305495"/>
                    </a:cubicBezTo>
                    <a:cubicBezTo>
                      <a:pt x="256630" y="303903"/>
                      <a:pt x="258820" y="302509"/>
                      <a:pt x="259915" y="302509"/>
                    </a:cubicBezTo>
                    <a:cubicBezTo>
                      <a:pt x="264990" y="302509"/>
                      <a:pt x="271658" y="312462"/>
                      <a:pt x="275042" y="324703"/>
                    </a:cubicBezTo>
                    <a:cubicBezTo>
                      <a:pt x="276634" y="330375"/>
                      <a:pt x="276933" y="330873"/>
                      <a:pt x="279719" y="331172"/>
                    </a:cubicBezTo>
                    <a:cubicBezTo>
                      <a:pt x="284596" y="331669"/>
                      <a:pt x="297036" y="328584"/>
                      <a:pt x="303604" y="325300"/>
                    </a:cubicBezTo>
                    <a:cubicBezTo>
                      <a:pt x="310471" y="321817"/>
                      <a:pt x="319428" y="313158"/>
                      <a:pt x="322513" y="306988"/>
                    </a:cubicBezTo>
                    <a:cubicBezTo>
                      <a:pt x="327887" y="296339"/>
                      <a:pt x="327788" y="286188"/>
                      <a:pt x="322215" y="274644"/>
                    </a:cubicBezTo>
                    <a:cubicBezTo>
                      <a:pt x="316940" y="263497"/>
                      <a:pt x="318632" y="260512"/>
                      <a:pt x="331371" y="258919"/>
                    </a:cubicBezTo>
                    <a:cubicBezTo>
                      <a:pt x="344806" y="257128"/>
                      <a:pt x="354062" y="252550"/>
                      <a:pt x="362322" y="243493"/>
                    </a:cubicBezTo>
                    <a:cubicBezTo>
                      <a:pt x="370383" y="234736"/>
                      <a:pt x="373866" y="223788"/>
                      <a:pt x="371776" y="213438"/>
                    </a:cubicBezTo>
                    <a:cubicBezTo>
                      <a:pt x="368791" y="198510"/>
                      <a:pt x="359137" y="187861"/>
                      <a:pt x="345503" y="184477"/>
                    </a:cubicBezTo>
                    <a:cubicBezTo>
                      <a:pt x="342019" y="183582"/>
                      <a:pt x="338337" y="182089"/>
                      <a:pt x="337342" y="181094"/>
                    </a:cubicBezTo>
                    <a:cubicBezTo>
                      <a:pt x="334854" y="178705"/>
                      <a:pt x="334854" y="173729"/>
                      <a:pt x="337342" y="171042"/>
                    </a:cubicBezTo>
                    <a:cubicBezTo>
                      <a:pt x="340228" y="167758"/>
                      <a:pt x="349882" y="168853"/>
                      <a:pt x="358839" y="173431"/>
                    </a:cubicBezTo>
                    <a:lnTo>
                      <a:pt x="365606" y="176914"/>
                    </a:lnTo>
                    <a:lnTo>
                      <a:pt x="369189" y="172833"/>
                    </a:lnTo>
                    <a:cubicBezTo>
                      <a:pt x="371080" y="170545"/>
                      <a:pt x="374264" y="165469"/>
                      <a:pt x="376056" y="161687"/>
                    </a:cubicBezTo>
                    <a:cubicBezTo>
                      <a:pt x="385908" y="141385"/>
                      <a:pt x="381828" y="119490"/>
                      <a:pt x="365307" y="103069"/>
                    </a:cubicBezTo>
                    <a:cubicBezTo>
                      <a:pt x="357047" y="94809"/>
                      <a:pt x="350479" y="90729"/>
                      <a:pt x="339233" y="87046"/>
                    </a:cubicBezTo>
                    <a:cubicBezTo>
                      <a:pt x="325798" y="82568"/>
                      <a:pt x="324305" y="78886"/>
                      <a:pt x="332067" y="69232"/>
                    </a:cubicBezTo>
                    <a:cubicBezTo>
                      <a:pt x="340527" y="58981"/>
                      <a:pt x="344707" y="47636"/>
                      <a:pt x="344707" y="35693"/>
                    </a:cubicBezTo>
                    <a:cubicBezTo>
                      <a:pt x="344607" y="27234"/>
                      <a:pt x="343313" y="21860"/>
                      <a:pt x="339034" y="12605"/>
                    </a:cubicBezTo>
                    <a:cubicBezTo>
                      <a:pt x="334953" y="3946"/>
                      <a:pt x="335153" y="762"/>
                      <a:pt x="339830" y="-1926"/>
                    </a:cubicBezTo>
                    <a:cubicBezTo>
                      <a:pt x="345901" y="-5309"/>
                      <a:pt x="351175" y="264"/>
                      <a:pt x="356351" y="15391"/>
                    </a:cubicBezTo>
                    <a:cubicBezTo>
                      <a:pt x="358839" y="22457"/>
                      <a:pt x="359137" y="24746"/>
                      <a:pt x="359137" y="35793"/>
                    </a:cubicBezTo>
                    <a:cubicBezTo>
                      <a:pt x="359137" y="46840"/>
                      <a:pt x="358739" y="49129"/>
                      <a:pt x="356351" y="56195"/>
                    </a:cubicBezTo>
                    <a:cubicBezTo>
                      <a:pt x="354758" y="60574"/>
                      <a:pt x="352171" y="66346"/>
                      <a:pt x="350578" y="69033"/>
                    </a:cubicBezTo>
                    <a:cubicBezTo>
                      <a:pt x="348886" y="71621"/>
                      <a:pt x="347692" y="73910"/>
                      <a:pt x="347891" y="74009"/>
                    </a:cubicBezTo>
                    <a:cubicBezTo>
                      <a:pt x="362322" y="80577"/>
                      <a:pt x="366601" y="83364"/>
                      <a:pt x="375658" y="92420"/>
                    </a:cubicBezTo>
                    <a:cubicBezTo>
                      <a:pt x="383420" y="100283"/>
                      <a:pt x="385809" y="103467"/>
                      <a:pt x="389192" y="110434"/>
                    </a:cubicBezTo>
                    <a:cubicBezTo>
                      <a:pt x="394567" y="121381"/>
                      <a:pt x="396955" y="132826"/>
                      <a:pt x="396159" y="143873"/>
                    </a:cubicBezTo>
                    <a:cubicBezTo>
                      <a:pt x="395164" y="157806"/>
                      <a:pt x="388595" y="173431"/>
                      <a:pt x="379638" y="183383"/>
                    </a:cubicBezTo>
                    <a:cubicBezTo>
                      <a:pt x="376255" y="187165"/>
                      <a:pt x="376155" y="187264"/>
                      <a:pt x="377947" y="189852"/>
                    </a:cubicBezTo>
                    <a:cubicBezTo>
                      <a:pt x="390486" y="209159"/>
                      <a:pt x="390188" y="231650"/>
                      <a:pt x="377051" y="249266"/>
                    </a:cubicBezTo>
                    <a:cubicBezTo>
                      <a:pt x="369189" y="259815"/>
                      <a:pt x="356151" y="268573"/>
                      <a:pt x="343612" y="271757"/>
                    </a:cubicBezTo>
                    <a:cubicBezTo>
                      <a:pt x="338934" y="272952"/>
                      <a:pt x="338636" y="273250"/>
                      <a:pt x="339133" y="275639"/>
                    </a:cubicBezTo>
                    <a:cubicBezTo>
                      <a:pt x="342318" y="289671"/>
                      <a:pt x="342219" y="296240"/>
                      <a:pt x="338636" y="306888"/>
                    </a:cubicBezTo>
                    <a:cubicBezTo>
                      <a:pt x="331470" y="327987"/>
                      <a:pt x="309874" y="343612"/>
                      <a:pt x="284596" y="345901"/>
                    </a:cubicBezTo>
                    <a:lnTo>
                      <a:pt x="277032" y="346597"/>
                    </a:lnTo>
                    <a:lnTo>
                      <a:pt x="275937" y="350678"/>
                    </a:lnTo>
                    <a:cubicBezTo>
                      <a:pt x="274146" y="357843"/>
                      <a:pt x="273848" y="358639"/>
                      <a:pt x="271360" y="363715"/>
                    </a:cubicBezTo>
                    <a:cubicBezTo>
                      <a:pt x="263099" y="380335"/>
                      <a:pt x="245783" y="393870"/>
                      <a:pt x="225281" y="399642"/>
                    </a:cubicBezTo>
                    <a:cubicBezTo>
                      <a:pt x="215429" y="402429"/>
                      <a:pt x="195524" y="402230"/>
                      <a:pt x="185075" y="399244"/>
                    </a:cubicBezTo>
                    <a:cubicBezTo>
                      <a:pt x="172037" y="395462"/>
                      <a:pt x="162185" y="389789"/>
                      <a:pt x="153029" y="380634"/>
                    </a:cubicBezTo>
                    <a:cubicBezTo>
                      <a:pt x="148650" y="376255"/>
                      <a:pt x="144271" y="371577"/>
                      <a:pt x="143375" y="370184"/>
                    </a:cubicBezTo>
                    <a:lnTo>
                      <a:pt x="141684" y="367696"/>
                    </a:lnTo>
                    <a:lnTo>
                      <a:pt x="139992" y="370184"/>
                    </a:lnTo>
                    <a:cubicBezTo>
                      <a:pt x="139096" y="371577"/>
                      <a:pt x="134717" y="376255"/>
                      <a:pt x="130338" y="380634"/>
                    </a:cubicBezTo>
                    <a:cubicBezTo>
                      <a:pt x="121282" y="389690"/>
                      <a:pt x="111330" y="395462"/>
                      <a:pt x="98889" y="399045"/>
                    </a:cubicBezTo>
                    <a:cubicBezTo>
                      <a:pt x="90530" y="401433"/>
                      <a:pt x="72516" y="402429"/>
                      <a:pt x="64754" y="40103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29" name="Google Shape;229;p28"/>
              <p:cNvSpPr/>
              <p:nvPr/>
            </p:nvSpPr>
            <p:spPr>
              <a:xfrm flipH="1" rot="10800000">
                <a:off x="1108031" y="2248977"/>
                <a:ext cx="101337" cy="307976"/>
              </a:xfrm>
              <a:custGeom>
                <a:rect b="b" l="l" r="r" t="t"/>
                <a:pathLst>
                  <a:path extrusionOk="0" h="307976" w="101337">
                    <a:moveTo>
                      <a:pt x="79481" y="304176"/>
                    </a:moveTo>
                    <a:cubicBezTo>
                      <a:pt x="70624" y="299100"/>
                      <a:pt x="60273" y="286063"/>
                      <a:pt x="57089" y="275912"/>
                    </a:cubicBezTo>
                    <a:cubicBezTo>
                      <a:pt x="53605" y="264566"/>
                      <a:pt x="53506" y="258595"/>
                      <a:pt x="56691" y="244662"/>
                    </a:cubicBezTo>
                    <a:cubicBezTo>
                      <a:pt x="57188" y="242274"/>
                      <a:pt x="56890" y="241975"/>
                      <a:pt x="52312" y="240781"/>
                    </a:cubicBezTo>
                    <a:cubicBezTo>
                      <a:pt x="24346" y="233615"/>
                      <a:pt x="5139" y="207143"/>
                      <a:pt x="9219" y="181168"/>
                    </a:cubicBezTo>
                    <a:cubicBezTo>
                      <a:pt x="10314" y="174002"/>
                      <a:pt x="13698" y="165344"/>
                      <a:pt x="17977" y="158875"/>
                    </a:cubicBezTo>
                    <a:cubicBezTo>
                      <a:pt x="19669" y="156188"/>
                      <a:pt x="19669" y="156088"/>
                      <a:pt x="16584" y="152904"/>
                    </a:cubicBezTo>
                    <a:cubicBezTo>
                      <a:pt x="7328" y="143151"/>
                      <a:pt x="561" y="127028"/>
                      <a:pt x="-335" y="112299"/>
                    </a:cubicBezTo>
                    <a:cubicBezTo>
                      <a:pt x="-2027" y="85926"/>
                      <a:pt x="13598" y="60349"/>
                      <a:pt x="39175" y="47411"/>
                    </a:cubicBezTo>
                    <a:cubicBezTo>
                      <a:pt x="43852" y="45023"/>
                      <a:pt x="47734" y="43033"/>
                      <a:pt x="47933" y="43033"/>
                    </a:cubicBezTo>
                    <a:cubicBezTo>
                      <a:pt x="48132" y="42933"/>
                      <a:pt x="46938" y="40644"/>
                      <a:pt x="45246" y="38056"/>
                    </a:cubicBezTo>
                    <a:cubicBezTo>
                      <a:pt x="38777" y="27507"/>
                      <a:pt x="34199" y="6409"/>
                      <a:pt x="37085" y="935"/>
                    </a:cubicBezTo>
                    <a:cubicBezTo>
                      <a:pt x="38777" y="-2150"/>
                      <a:pt x="42857" y="-3543"/>
                      <a:pt x="46241" y="-2150"/>
                    </a:cubicBezTo>
                    <a:cubicBezTo>
                      <a:pt x="49326" y="-856"/>
                      <a:pt x="51117" y="2627"/>
                      <a:pt x="51117" y="7503"/>
                    </a:cubicBezTo>
                    <a:cubicBezTo>
                      <a:pt x="51117" y="16759"/>
                      <a:pt x="56094" y="29000"/>
                      <a:pt x="63757" y="38256"/>
                    </a:cubicBezTo>
                    <a:cubicBezTo>
                      <a:pt x="71519" y="47909"/>
                      <a:pt x="70026" y="51591"/>
                      <a:pt x="56591" y="56070"/>
                    </a:cubicBezTo>
                    <a:cubicBezTo>
                      <a:pt x="45146" y="59852"/>
                      <a:pt x="38677" y="63832"/>
                      <a:pt x="30218" y="72391"/>
                    </a:cubicBezTo>
                    <a:cubicBezTo>
                      <a:pt x="8821" y="93987"/>
                      <a:pt x="8921" y="122550"/>
                      <a:pt x="30517" y="145838"/>
                    </a:cubicBezTo>
                    <a:cubicBezTo>
                      <a:pt x="38677" y="154695"/>
                      <a:pt x="38976" y="156686"/>
                      <a:pt x="33204" y="163652"/>
                    </a:cubicBezTo>
                    <a:cubicBezTo>
                      <a:pt x="20166" y="179376"/>
                      <a:pt x="20266" y="198186"/>
                      <a:pt x="33502" y="212616"/>
                    </a:cubicBezTo>
                    <a:cubicBezTo>
                      <a:pt x="44450" y="224459"/>
                      <a:pt x="62662" y="230729"/>
                      <a:pt x="76296" y="227246"/>
                    </a:cubicBezTo>
                    <a:cubicBezTo>
                      <a:pt x="79581" y="226450"/>
                      <a:pt x="84158" y="224360"/>
                      <a:pt x="86646" y="222768"/>
                    </a:cubicBezTo>
                    <a:cubicBezTo>
                      <a:pt x="94409" y="217493"/>
                      <a:pt x="100878" y="219483"/>
                      <a:pt x="100878" y="226948"/>
                    </a:cubicBezTo>
                    <a:cubicBezTo>
                      <a:pt x="100878" y="229834"/>
                      <a:pt x="100181" y="231127"/>
                      <a:pt x="97693" y="233317"/>
                    </a:cubicBezTo>
                    <a:cubicBezTo>
                      <a:pt x="93613" y="236701"/>
                      <a:pt x="85751" y="240383"/>
                      <a:pt x="78983" y="241975"/>
                    </a:cubicBezTo>
                    <a:cubicBezTo>
                      <a:pt x="74107" y="243070"/>
                      <a:pt x="73510" y="243468"/>
                      <a:pt x="71619" y="247648"/>
                    </a:cubicBezTo>
                    <a:cubicBezTo>
                      <a:pt x="70126" y="250932"/>
                      <a:pt x="69628" y="254216"/>
                      <a:pt x="69529" y="260088"/>
                    </a:cubicBezTo>
                    <a:cubicBezTo>
                      <a:pt x="69529" y="271035"/>
                      <a:pt x="73112" y="278499"/>
                      <a:pt x="82964" y="287755"/>
                    </a:cubicBezTo>
                    <a:cubicBezTo>
                      <a:pt x="89035" y="293428"/>
                      <a:pt x="89931" y="294721"/>
                      <a:pt x="89931" y="297807"/>
                    </a:cubicBezTo>
                    <a:cubicBezTo>
                      <a:pt x="89931" y="300295"/>
                      <a:pt x="89234" y="301787"/>
                      <a:pt x="87343" y="303280"/>
                    </a:cubicBezTo>
                    <a:cubicBezTo>
                      <a:pt x="84358" y="305669"/>
                      <a:pt x="82367" y="305868"/>
                      <a:pt x="79481" y="3041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30" name="Google Shape;230;p28"/>
              <p:cNvSpPr/>
              <p:nvPr/>
            </p:nvSpPr>
            <p:spPr>
              <a:xfrm flipH="1" rot="10800000">
                <a:off x="1193943" y="2266281"/>
                <a:ext cx="338272" cy="339318"/>
              </a:xfrm>
              <a:custGeom>
                <a:rect b="b" l="l" r="r" t="t"/>
                <a:pathLst>
                  <a:path extrusionOk="0" h="339318" w="338272">
                    <a:moveTo>
                      <a:pt x="124880" y="336069"/>
                    </a:moveTo>
                    <a:cubicBezTo>
                      <a:pt x="112639" y="332088"/>
                      <a:pt x="106170" y="319747"/>
                      <a:pt x="110051" y="307904"/>
                    </a:cubicBezTo>
                    <a:cubicBezTo>
                      <a:pt x="111644" y="303028"/>
                      <a:pt x="116719" y="297056"/>
                      <a:pt x="121397" y="294767"/>
                    </a:cubicBezTo>
                    <a:cubicBezTo>
                      <a:pt x="123487" y="293673"/>
                      <a:pt x="123586" y="292976"/>
                      <a:pt x="123586" y="283323"/>
                    </a:cubicBezTo>
                    <a:lnTo>
                      <a:pt x="123586" y="272972"/>
                    </a:lnTo>
                    <a:lnTo>
                      <a:pt x="113933" y="272276"/>
                    </a:lnTo>
                    <a:cubicBezTo>
                      <a:pt x="93829" y="270982"/>
                      <a:pt x="72233" y="268693"/>
                      <a:pt x="69646" y="267698"/>
                    </a:cubicBezTo>
                    <a:cubicBezTo>
                      <a:pt x="66162" y="266304"/>
                      <a:pt x="65167" y="263418"/>
                      <a:pt x="63873" y="250879"/>
                    </a:cubicBezTo>
                    <a:cubicBezTo>
                      <a:pt x="62878" y="240628"/>
                      <a:pt x="60888" y="215250"/>
                      <a:pt x="60888" y="211866"/>
                    </a:cubicBezTo>
                    <a:cubicBezTo>
                      <a:pt x="60888" y="210274"/>
                      <a:pt x="59793" y="210075"/>
                      <a:pt x="50737" y="210075"/>
                    </a:cubicBezTo>
                    <a:lnTo>
                      <a:pt x="40486" y="210175"/>
                    </a:lnTo>
                    <a:lnTo>
                      <a:pt x="37898" y="214454"/>
                    </a:lnTo>
                    <a:cubicBezTo>
                      <a:pt x="34316" y="220326"/>
                      <a:pt x="27449" y="224307"/>
                      <a:pt x="20184" y="224804"/>
                    </a:cubicBezTo>
                    <a:cubicBezTo>
                      <a:pt x="12919" y="225302"/>
                      <a:pt x="5057" y="221420"/>
                      <a:pt x="678" y="215151"/>
                    </a:cubicBezTo>
                    <a:cubicBezTo>
                      <a:pt x="-2109" y="211269"/>
                      <a:pt x="-2308" y="210175"/>
                      <a:pt x="-2308" y="202611"/>
                    </a:cubicBezTo>
                    <a:cubicBezTo>
                      <a:pt x="-2308" y="195047"/>
                      <a:pt x="-2109" y="193953"/>
                      <a:pt x="678" y="190071"/>
                    </a:cubicBezTo>
                    <a:cubicBezTo>
                      <a:pt x="2568" y="187384"/>
                      <a:pt x="5753" y="184697"/>
                      <a:pt x="9137" y="182906"/>
                    </a:cubicBezTo>
                    <a:cubicBezTo>
                      <a:pt x="13914" y="180418"/>
                      <a:pt x="15407" y="180119"/>
                      <a:pt x="20383" y="180517"/>
                    </a:cubicBezTo>
                    <a:cubicBezTo>
                      <a:pt x="27847" y="181214"/>
                      <a:pt x="34415" y="184996"/>
                      <a:pt x="37898" y="190768"/>
                    </a:cubicBezTo>
                    <a:lnTo>
                      <a:pt x="40486" y="195047"/>
                    </a:lnTo>
                    <a:lnTo>
                      <a:pt x="50239" y="195147"/>
                    </a:lnTo>
                    <a:lnTo>
                      <a:pt x="59893" y="195147"/>
                    </a:lnTo>
                    <a:lnTo>
                      <a:pt x="59893" y="167281"/>
                    </a:lnTo>
                    <a:lnTo>
                      <a:pt x="59893" y="139415"/>
                    </a:lnTo>
                    <a:lnTo>
                      <a:pt x="50239" y="139415"/>
                    </a:lnTo>
                    <a:lnTo>
                      <a:pt x="40486" y="139515"/>
                    </a:lnTo>
                    <a:lnTo>
                      <a:pt x="37898" y="143794"/>
                    </a:lnTo>
                    <a:cubicBezTo>
                      <a:pt x="34316" y="149666"/>
                      <a:pt x="27449" y="153647"/>
                      <a:pt x="20184" y="154144"/>
                    </a:cubicBezTo>
                    <a:cubicBezTo>
                      <a:pt x="12919" y="154642"/>
                      <a:pt x="5057" y="150760"/>
                      <a:pt x="678" y="144491"/>
                    </a:cubicBezTo>
                    <a:cubicBezTo>
                      <a:pt x="-2109" y="140609"/>
                      <a:pt x="-2308" y="139515"/>
                      <a:pt x="-2308" y="131951"/>
                    </a:cubicBezTo>
                    <a:cubicBezTo>
                      <a:pt x="-2308" y="124387"/>
                      <a:pt x="-2109" y="123293"/>
                      <a:pt x="678" y="119411"/>
                    </a:cubicBezTo>
                    <a:cubicBezTo>
                      <a:pt x="2568" y="116724"/>
                      <a:pt x="5753" y="114037"/>
                      <a:pt x="9137" y="112246"/>
                    </a:cubicBezTo>
                    <a:cubicBezTo>
                      <a:pt x="13914" y="109758"/>
                      <a:pt x="15407" y="109459"/>
                      <a:pt x="20383" y="109857"/>
                    </a:cubicBezTo>
                    <a:cubicBezTo>
                      <a:pt x="27847" y="110554"/>
                      <a:pt x="34415" y="114336"/>
                      <a:pt x="37898" y="120108"/>
                    </a:cubicBezTo>
                    <a:lnTo>
                      <a:pt x="40486" y="124387"/>
                    </a:lnTo>
                    <a:lnTo>
                      <a:pt x="50538" y="124487"/>
                    </a:lnTo>
                    <a:lnTo>
                      <a:pt x="60589" y="124487"/>
                    </a:lnTo>
                    <a:lnTo>
                      <a:pt x="61286" y="114336"/>
                    </a:lnTo>
                    <a:cubicBezTo>
                      <a:pt x="62480" y="95924"/>
                      <a:pt x="64968" y="73333"/>
                      <a:pt x="65963" y="70546"/>
                    </a:cubicBezTo>
                    <a:cubicBezTo>
                      <a:pt x="66561" y="69153"/>
                      <a:pt x="68252" y="67461"/>
                      <a:pt x="69646" y="66864"/>
                    </a:cubicBezTo>
                    <a:cubicBezTo>
                      <a:pt x="72432" y="65869"/>
                      <a:pt x="95024" y="63381"/>
                      <a:pt x="113435" y="62187"/>
                    </a:cubicBezTo>
                    <a:lnTo>
                      <a:pt x="123586" y="61490"/>
                    </a:lnTo>
                    <a:lnTo>
                      <a:pt x="123586" y="51239"/>
                    </a:lnTo>
                    <a:cubicBezTo>
                      <a:pt x="123586" y="40989"/>
                      <a:pt x="123586" y="40889"/>
                      <a:pt x="120800" y="39496"/>
                    </a:cubicBezTo>
                    <a:cubicBezTo>
                      <a:pt x="116023" y="37008"/>
                      <a:pt x="111644" y="31733"/>
                      <a:pt x="110051" y="26359"/>
                    </a:cubicBezTo>
                    <a:cubicBezTo>
                      <a:pt x="102786" y="3469"/>
                      <a:pt x="133041" y="-12852"/>
                      <a:pt x="148367" y="5758"/>
                    </a:cubicBezTo>
                    <a:cubicBezTo>
                      <a:pt x="156727" y="15810"/>
                      <a:pt x="154239" y="31435"/>
                      <a:pt x="143291" y="38401"/>
                    </a:cubicBezTo>
                    <a:lnTo>
                      <a:pt x="138614" y="41387"/>
                    </a:lnTo>
                    <a:lnTo>
                      <a:pt x="138614" y="51140"/>
                    </a:lnTo>
                    <a:lnTo>
                      <a:pt x="138514" y="60793"/>
                    </a:lnTo>
                    <a:lnTo>
                      <a:pt x="166380" y="60793"/>
                    </a:lnTo>
                    <a:lnTo>
                      <a:pt x="194246" y="60793"/>
                    </a:lnTo>
                    <a:lnTo>
                      <a:pt x="194246" y="50841"/>
                    </a:lnTo>
                    <a:cubicBezTo>
                      <a:pt x="194246" y="40989"/>
                      <a:pt x="194246" y="40889"/>
                      <a:pt x="191460" y="39496"/>
                    </a:cubicBezTo>
                    <a:cubicBezTo>
                      <a:pt x="186683" y="37008"/>
                      <a:pt x="182304" y="31733"/>
                      <a:pt x="180711" y="26359"/>
                    </a:cubicBezTo>
                    <a:cubicBezTo>
                      <a:pt x="173446" y="3469"/>
                      <a:pt x="203701" y="-12852"/>
                      <a:pt x="219027" y="5758"/>
                    </a:cubicBezTo>
                    <a:cubicBezTo>
                      <a:pt x="227387" y="15810"/>
                      <a:pt x="224899" y="31435"/>
                      <a:pt x="213951" y="38401"/>
                    </a:cubicBezTo>
                    <a:lnTo>
                      <a:pt x="209274" y="41387"/>
                    </a:lnTo>
                    <a:lnTo>
                      <a:pt x="209274" y="51538"/>
                    </a:lnTo>
                    <a:lnTo>
                      <a:pt x="209174" y="61590"/>
                    </a:lnTo>
                    <a:lnTo>
                      <a:pt x="218927" y="62286"/>
                    </a:lnTo>
                    <a:cubicBezTo>
                      <a:pt x="238931" y="63580"/>
                      <a:pt x="260527" y="65869"/>
                      <a:pt x="263115" y="66864"/>
                    </a:cubicBezTo>
                    <a:cubicBezTo>
                      <a:pt x="264508" y="67461"/>
                      <a:pt x="266200" y="69153"/>
                      <a:pt x="266797" y="70546"/>
                    </a:cubicBezTo>
                    <a:cubicBezTo>
                      <a:pt x="267792" y="73134"/>
                      <a:pt x="270081" y="94730"/>
                      <a:pt x="271375" y="114833"/>
                    </a:cubicBezTo>
                    <a:lnTo>
                      <a:pt x="272072" y="124487"/>
                    </a:lnTo>
                    <a:lnTo>
                      <a:pt x="282422" y="124487"/>
                    </a:lnTo>
                    <a:cubicBezTo>
                      <a:pt x="292672" y="124487"/>
                      <a:pt x="292672" y="124487"/>
                      <a:pt x="294165" y="121700"/>
                    </a:cubicBezTo>
                    <a:cubicBezTo>
                      <a:pt x="294961" y="120108"/>
                      <a:pt x="297449" y="117222"/>
                      <a:pt x="299639" y="115231"/>
                    </a:cubicBezTo>
                    <a:cubicBezTo>
                      <a:pt x="313771" y="102493"/>
                      <a:pt x="335865" y="112644"/>
                      <a:pt x="335964" y="131951"/>
                    </a:cubicBezTo>
                    <a:cubicBezTo>
                      <a:pt x="336064" y="154144"/>
                      <a:pt x="307103" y="162504"/>
                      <a:pt x="295260" y="143694"/>
                    </a:cubicBezTo>
                    <a:lnTo>
                      <a:pt x="292473" y="139415"/>
                    </a:lnTo>
                    <a:lnTo>
                      <a:pt x="282720" y="139415"/>
                    </a:lnTo>
                    <a:lnTo>
                      <a:pt x="272868" y="139415"/>
                    </a:lnTo>
                    <a:lnTo>
                      <a:pt x="272868" y="167281"/>
                    </a:lnTo>
                    <a:lnTo>
                      <a:pt x="272868" y="195147"/>
                    </a:lnTo>
                    <a:lnTo>
                      <a:pt x="282820" y="195147"/>
                    </a:lnTo>
                    <a:cubicBezTo>
                      <a:pt x="292672" y="195147"/>
                      <a:pt x="292772" y="195147"/>
                      <a:pt x="294165" y="192360"/>
                    </a:cubicBezTo>
                    <a:cubicBezTo>
                      <a:pt x="294961" y="190768"/>
                      <a:pt x="297449" y="187882"/>
                      <a:pt x="299639" y="185891"/>
                    </a:cubicBezTo>
                    <a:cubicBezTo>
                      <a:pt x="313771" y="173153"/>
                      <a:pt x="335865" y="183304"/>
                      <a:pt x="335964" y="202611"/>
                    </a:cubicBezTo>
                    <a:cubicBezTo>
                      <a:pt x="336064" y="224804"/>
                      <a:pt x="307103" y="233164"/>
                      <a:pt x="295260" y="214354"/>
                    </a:cubicBezTo>
                    <a:lnTo>
                      <a:pt x="292473" y="210075"/>
                    </a:lnTo>
                    <a:lnTo>
                      <a:pt x="282322" y="210075"/>
                    </a:lnTo>
                    <a:lnTo>
                      <a:pt x="272171" y="210075"/>
                    </a:lnTo>
                    <a:lnTo>
                      <a:pt x="271474" y="220326"/>
                    </a:lnTo>
                    <a:cubicBezTo>
                      <a:pt x="270280" y="238638"/>
                      <a:pt x="267792" y="261229"/>
                      <a:pt x="266797" y="264015"/>
                    </a:cubicBezTo>
                    <a:cubicBezTo>
                      <a:pt x="266200" y="265409"/>
                      <a:pt x="264508" y="267101"/>
                      <a:pt x="263115" y="267698"/>
                    </a:cubicBezTo>
                    <a:cubicBezTo>
                      <a:pt x="260328" y="268693"/>
                      <a:pt x="237737" y="271181"/>
                      <a:pt x="219425" y="272375"/>
                    </a:cubicBezTo>
                    <a:lnTo>
                      <a:pt x="209174" y="273072"/>
                    </a:lnTo>
                    <a:lnTo>
                      <a:pt x="209274" y="283124"/>
                    </a:lnTo>
                    <a:lnTo>
                      <a:pt x="209274" y="293175"/>
                    </a:lnTo>
                    <a:lnTo>
                      <a:pt x="213951" y="296161"/>
                    </a:lnTo>
                    <a:cubicBezTo>
                      <a:pt x="219624" y="299744"/>
                      <a:pt x="224102" y="307705"/>
                      <a:pt x="224102" y="313975"/>
                    </a:cubicBezTo>
                    <a:cubicBezTo>
                      <a:pt x="224102" y="327012"/>
                      <a:pt x="214747" y="336666"/>
                      <a:pt x="202108" y="336865"/>
                    </a:cubicBezTo>
                    <a:cubicBezTo>
                      <a:pt x="187479" y="337064"/>
                      <a:pt x="176432" y="322932"/>
                      <a:pt x="180413" y="308899"/>
                    </a:cubicBezTo>
                    <a:cubicBezTo>
                      <a:pt x="181806" y="303824"/>
                      <a:pt x="186981" y="297355"/>
                      <a:pt x="191460" y="295066"/>
                    </a:cubicBezTo>
                    <a:cubicBezTo>
                      <a:pt x="194246" y="293673"/>
                      <a:pt x="194246" y="293573"/>
                      <a:pt x="194246" y="283721"/>
                    </a:cubicBezTo>
                    <a:lnTo>
                      <a:pt x="194246" y="273769"/>
                    </a:lnTo>
                    <a:lnTo>
                      <a:pt x="166380" y="273769"/>
                    </a:lnTo>
                    <a:lnTo>
                      <a:pt x="138514" y="273769"/>
                    </a:lnTo>
                    <a:lnTo>
                      <a:pt x="138614" y="283522"/>
                    </a:lnTo>
                    <a:lnTo>
                      <a:pt x="138614" y="293175"/>
                    </a:lnTo>
                    <a:lnTo>
                      <a:pt x="143291" y="296161"/>
                    </a:lnTo>
                    <a:cubicBezTo>
                      <a:pt x="154239" y="303127"/>
                      <a:pt x="156727" y="318752"/>
                      <a:pt x="148367" y="328804"/>
                    </a:cubicBezTo>
                    <a:cubicBezTo>
                      <a:pt x="142694" y="335671"/>
                      <a:pt x="133041" y="338656"/>
                      <a:pt x="124880" y="336069"/>
                    </a:cubicBezTo>
                    <a:close/>
                    <a:moveTo>
                      <a:pt x="136822" y="319349"/>
                    </a:moveTo>
                    <a:cubicBezTo>
                      <a:pt x="137718" y="318254"/>
                      <a:pt x="138514" y="316065"/>
                      <a:pt x="138514" y="314473"/>
                    </a:cubicBezTo>
                    <a:cubicBezTo>
                      <a:pt x="138514" y="307904"/>
                      <a:pt x="129756" y="305018"/>
                      <a:pt x="125676" y="310193"/>
                    </a:cubicBezTo>
                    <a:cubicBezTo>
                      <a:pt x="123288" y="313278"/>
                      <a:pt x="123089" y="314473"/>
                      <a:pt x="124681" y="317956"/>
                    </a:cubicBezTo>
                    <a:cubicBezTo>
                      <a:pt x="126870" y="322633"/>
                      <a:pt x="133339" y="323330"/>
                      <a:pt x="136822" y="319349"/>
                    </a:cubicBezTo>
                    <a:close/>
                    <a:moveTo>
                      <a:pt x="207482" y="319349"/>
                    </a:moveTo>
                    <a:cubicBezTo>
                      <a:pt x="208378" y="318254"/>
                      <a:pt x="209174" y="316065"/>
                      <a:pt x="209174" y="314473"/>
                    </a:cubicBezTo>
                    <a:cubicBezTo>
                      <a:pt x="209174" y="307904"/>
                      <a:pt x="200416" y="305018"/>
                      <a:pt x="196336" y="310193"/>
                    </a:cubicBezTo>
                    <a:cubicBezTo>
                      <a:pt x="193948" y="313278"/>
                      <a:pt x="193749" y="314473"/>
                      <a:pt x="195341" y="317956"/>
                    </a:cubicBezTo>
                    <a:cubicBezTo>
                      <a:pt x="197530" y="322633"/>
                      <a:pt x="203999" y="323330"/>
                      <a:pt x="207482" y="319349"/>
                    </a:cubicBezTo>
                    <a:close/>
                    <a:moveTo>
                      <a:pt x="233557" y="256352"/>
                    </a:moveTo>
                    <a:cubicBezTo>
                      <a:pt x="244007" y="255457"/>
                      <a:pt x="252765" y="254362"/>
                      <a:pt x="253163" y="254063"/>
                    </a:cubicBezTo>
                    <a:cubicBezTo>
                      <a:pt x="253461" y="253665"/>
                      <a:pt x="254556" y="244410"/>
                      <a:pt x="255551" y="233462"/>
                    </a:cubicBezTo>
                    <a:cubicBezTo>
                      <a:pt x="258139" y="205398"/>
                      <a:pt x="258139" y="132150"/>
                      <a:pt x="255551" y="102095"/>
                    </a:cubicBezTo>
                    <a:cubicBezTo>
                      <a:pt x="254556" y="90650"/>
                      <a:pt x="253461" y="80897"/>
                      <a:pt x="253163" y="80499"/>
                    </a:cubicBezTo>
                    <a:cubicBezTo>
                      <a:pt x="252765" y="80200"/>
                      <a:pt x="243111" y="79105"/>
                      <a:pt x="231567" y="78110"/>
                    </a:cubicBezTo>
                    <a:cubicBezTo>
                      <a:pt x="201412" y="75523"/>
                      <a:pt x="128164" y="75523"/>
                      <a:pt x="100199" y="78110"/>
                    </a:cubicBezTo>
                    <a:cubicBezTo>
                      <a:pt x="89251" y="79105"/>
                      <a:pt x="79996" y="80200"/>
                      <a:pt x="79598" y="80499"/>
                    </a:cubicBezTo>
                    <a:cubicBezTo>
                      <a:pt x="79299" y="80897"/>
                      <a:pt x="78205" y="90152"/>
                      <a:pt x="77209" y="101099"/>
                    </a:cubicBezTo>
                    <a:cubicBezTo>
                      <a:pt x="74622" y="129065"/>
                      <a:pt x="74622" y="202312"/>
                      <a:pt x="77209" y="232467"/>
                    </a:cubicBezTo>
                    <a:cubicBezTo>
                      <a:pt x="78205" y="244012"/>
                      <a:pt x="79299" y="253665"/>
                      <a:pt x="79598" y="254063"/>
                    </a:cubicBezTo>
                    <a:cubicBezTo>
                      <a:pt x="80195" y="254660"/>
                      <a:pt x="112340" y="257348"/>
                      <a:pt x="129060" y="258243"/>
                    </a:cubicBezTo>
                    <a:cubicBezTo>
                      <a:pt x="147770" y="259139"/>
                      <a:pt x="215643" y="257945"/>
                      <a:pt x="233557" y="256352"/>
                    </a:cubicBezTo>
                    <a:close/>
                    <a:moveTo>
                      <a:pt x="22572" y="209478"/>
                    </a:moveTo>
                    <a:cubicBezTo>
                      <a:pt x="23567" y="209080"/>
                      <a:pt x="24861" y="207388"/>
                      <a:pt x="25558" y="205696"/>
                    </a:cubicBezTo>
                    <a:cubicBezTo>
                      <a:pt x="28743" y="198232"/>
                      <a:pt x="20283" y="191763"/>
                      <a:pt x="14411" y="197336"/>
                    </a:cubicBezTo>
                    <a:cubicBezTo>
                      <a:pt x="8440" y="202910"/>
                      <a:pt x="14810" y="212364"/>
                      <a:pt x="22572" y="209478"/>
                    </a:cubicBezTo>
                    <a:close/>
                    <a:moveTo>
                      <a:pt x="318747" y="208184"/>
                    </a:moveTo>
                    <a:cubicBezTo>
                      <a:pt x="323624" y="204203"/>
                      <a:pt x="320538" y="195147"/>
                      <a:pt x="314169" y="195147"/>
                    </a:cubicBezTo>
                    <a:cubicBezTo>
                      <a:pt x="307402" y="195147"/>
                      <a:pt x="304117" y="203905"/>
                      <a:pt x="309293" y="207985"/>
                    </a:cubicBezTo>
                    <a:cubicBezTo>
                      <a:pt x="312577" y="210573"/>
                      <a:pt x="315761" y="210672"/>
                      <a:pt x="318747" y="208184"/>
                    </a:cubicBezTo>
                    <a:close/>
                    <a:moveTo>
                      <a:pt x="22572" y="138818"/>
                    </a:moveTo>
                    <a:cubicBezTo>
                      <a:pt x="23567" y="138420"/>
                      <a:pt x="24861" y="136728"/>
                      <a:pt x="25558" y="135036"/>
                    </a:cubicBezTo>
                    <a:cubicBezTo>
                      <a:pt x="28743" y="127572"/>
                      <a:pt x="20283" y="121103"/>
                      <a:pt x="14411" y="126676"/>
                    </a:cubicBezTo>
                    <a:cubicBezTo>
                      <a:pt x="8440" y="132250"/>
                      <a:pt x="14810" y="141704"/>
                      <a:pt x="22572" y="138818"/>
                    </a:cubicBezTo>
                    <a:close/>
                    <a:moveTo>
                      <a:pt x="318747" y="137524"/>
                    </a:moveTo>
                    <a:cubicBezTo>
                      <a:pt x="323624" y="133543"/>
                      <a:pt x="320538" y="124487"/>
                      <a:pt x="314169" y="124487"/>
                    </a:cubicBezTo>
                    <a:cubicBezTo>
                      <a:pt x="307402" y="124487"/>
                      <a:pt x="304117" y="133245"/>
                      <a:pt x="309293" y="137325"/>
                    </a:cubicBezTo>
                    <a:cubicBezTo>
                      <a:pt x="312577" y="139913"/>
                      <a:pt x="315761" y="140012"/>
                      <a:pt x="318747" y="137524"/>
                    </a:cubicBezTo>
                    <a:close/>
                    <a:moveTo>
                      <a:pt x="136524" y="24966"/>
                    </a:moveTo>
                    <a:cubicBezTo>
                      <a:pt x="140007" y="21483"/>
                      <a:pt x="138614" y="14815"/>
                      <a:pt x="134036" y="13023"/>
                    </a:cubicBezTo>
                    <a:cubicBezTo>
                      <a:pt x="130752" y="11729"/>
                      <a:pt x="126074" y="13521"/>
                      <a:pt x="124681" y="16606"/>
                    </a:cubicBezTo>
                    <a:cubicBezTo>
                      <a:pt x="123089" y="20089"/>
                      <a:pt x="123288" y="21284"/>
                      <a:pt x="125676" y="24369"/>
                    </a:cubicBezTo>
                    <a:cubicBezTo>
                      <a:pt x="128264" y="27653"/>
                      <a:pt x="133538" y="27951"/>
                      <a:pt x="136524" y="24966"/>
                    </a:cubicBezTo>
                    <a:close/>
                    <a:moveTo>
                      <a:pt x="207184" y="24966"/>
                    </a:moveTo>
                    <a:cubicBezTo>
                      <a:pt x="210667" y="21483"/>
                      <a:pt x="209274" y="14815"/>
                      <a:pt x="204696" y="13023"/>
                    </a:cubicBezTo>
                    <a:cubicBezTo>
                      <a:pt x="201412" y="11729"/>
                      <a:pt x="196734" y="13521"/>
                      <a:pt x="195341" y="16606"/>
                    </a:cubicBezTo>
                    <a:cubicBezTo>
                      <a:pt x="193749" y="20089"/>
                      <a:pt x="193948" y="21284"/>
                      <a:pt x="196336" y="24369"/>
                    </a:cubicBezTo>
                    <a:cubicBezTo>
                      <a:pt x="198924" y="27653"/>
                      <a:pt x="204198" y="27951"/>
                      <a:pt x="207184" y="249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31" name="Google Shape;231;p28"/>
              <p:cNvSpPr/>
              <p:nvPr/>
            </p:nvSpPr>
            <p:spPr>
              <a:xfrm flipH="1" rot="10800000">
                <a:off x="1305941" y="2378966"/>
                <a:ext cx="112920" cy="113255"/>
              </a:xfrm>
              <a:custGeom>
                <a:rect b="b" l="l" r="r" t="t"/>
                <a:pathLst>
                  <a:path extrusionOk="0" h="113255" w="112920">
                    <a:moveTo>
                      <a:pt x="13287" y="109730"/>
                    </a:moveTo>
                    <a:cubicBezTo>
                      <a:pt x="4230" y="109133"/>
                      <a:pt x="3235" y="108934"/>
                      <a:pt x="1145" y="106446"/>
                    </a:cubicBezTo>
                    <a:cubicBezTo>
                      <a:pt x="-945" y="103958"/>
                      <a:pt x="-1144" y="102664"/>
                      <a:pt x="-1840" y="85049"/>
                    </a:cubicBezTo>
                    <a:cubicBezTo>
                      <a:pt x="-2935" y="58975"/>
                      <a:pt x="-1940" y="6427"/>
                      <a:pt x="-348" y="2944"/>
                    </a:cubicBezTo>
                    <a:cubicBezTo>
                      <a:pt x="2041" y="-2231"/>
                      <a:pt x="3235" y="-2330"/>
                      <a:pt x="54887" y="-2330"/>
                    </a:cubicBezTo>
                    <a:cubicBezTo>
                      <a:pt x="98775" y="-2330"/>
                      <a:pt x="102955" y="-2231"/>
                      <a:pt x="105443" y="-639"/>
                    </a:cubicBezTo>
                    <a:cubicBezTo>
                      <a:pt x="110718" y="2845"/>
                      <a:pt x="110618" y="2049"/>
                      <a:pt x="110618" y="53401"/>
                    </a:cubicBezTo>
                    <a:cubicBezTo>
                      <a:pt x="110618" y="104754"/>
                      <a:pt x="110519" y="106247"/>
                      <a:pt x="105543" y="108536"/>
                    </a:cubicBezTo>
                    <a:cubicBezTo>
                      <a:pt x="104249" y="109133"/>
                      <a:pt x="93899" y="109929"/>
                      <a:pt x="82255" y="110228"/>
                    </a:cubicBezTo>
                    <a:lnTo>
                      <a:pt x="61356" y="110925"/>
                    </a:lnTo>
                    <a:lnTo>
                      <a:pt x="58868" y="108636"/>
                    </a:lnTo>
                    <a:cubicBezTo>
                      <a:pt x="55683" y="105650"/>
                      <a:pt x="55583" y="101371"/>
                      <a:pt x="58668" y="98285"/>
                    </a:cubicBezTo>
                    <a:cubicBezTo>
                      <a:pt x="60858" y="96096"/>
                      <a:pt x="61853" y="95996"/>
                      <a:pt x="77577" y="95499"/>
                    </a:cubicBezTo>
                    <a:cubicBezTo>
                      <a:pt x="86733" y="95200"/>
                      <a:pt x="94596" y="94703"/>
                      <a:pt x="94994" y="94305"/>
                    </a:cubicBezTo>
                    <a:cubicBezTo>
                      <a:pt x="95989" y="93210"/>
                      <a:pt x="95889" y="14489"/>
                      <a:pt x="94894" y="13394"/>
                    </a:cubicBezTo>
                    <a:cubicBezTo>
                      <a:pt x="93799" y="12299"/>
                      <a:pt x="14979" y="12299"/>
                      <a:pt x="13884" y="13394"/>
                    </a:cubicBezTo>
                    <a:cubicBezTo>
                      <a:pt x="12889" y="14489"/>
                      <a:pt x="12192" y="71116"/>
                      <a:pt x="13088" y="84352"/>
                    </a:cubicBezTo>
                    <a:lnTo>
                      <a:pt x="13784" y="94504"/>
                    </a:lnTo>
                    <a:lnTo>
                      <a:pt x="21846" y="95200"/>
                    </a:lnTo>
                    <a:cubicBezTo>
                      <a:pt x="28115" y="95698"/>
                      <a:pt x="30504" y="96395"/>
                      <a:pt x="32295" y="97987"/>
                    </a:cubicBezTo>
                    <a:cubicBezTo>
                      <a:pt x="34982" y="100475"/>
                      <a:pt x="35181" y="104655"/>
                      <a:pt x="32693" y="107640"/>
                    </a:cubicBezTo>
                    <a:cubicBezTo>
                      <a:pt x="30604" y="110228"/>
                      <a:pt x="26921" y="110626"/>
                      <a:pt x="13287" y="10973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32" name="Google Shape;232;p28"/>
              <p:cNvSpPr/>
              <p:nvPr/>
            </p:nvSpPr>
            <p:spPr>
              <a:xfrm flipH="1" rot="10800000">
                <a:off x="1337751" y="2412107"/>
                <a:ext cx="14928" cy="14928"/>
              </a:xfrm>
              <a:custGeom>
                <a:rect b="b" l="l" r="r" t="t"/>
                <a:pathLst>
                  <a:path extrusionOk="0" h="14928" w="14928">
                    <a:moveTo>
                      <a:pt x="342" y="9933"/>
                    </a:moveTo>
                    <a:cubicBezTo>
                      <a:pt x="-1052" y="8639"/>
                      <a:pt x="-2147" y="6350"/>
                      <a:pt x="-2147" y="4957"/>
                    </a:cubicBezTo>
                    <a:cubicBezTo>
                      <a:pt x="-2147" y="1672"/>
                      <a:pt x="2033" y="-2508"/>
                      <a:pt x="5318" y="-2508"/>
                    </a:cubicBezTo>
                    <a:cubicBezTo>
                      <a:pt x="8602" y="-2508"/>
                      <a:pt x="12782" y="1672"/>
                      <a:pt x="12782" y="4957"/>
                    </a:cubicBezTo>
                    <a:cubicBezTo>
                      <a:pt x="12782" y="8241"/>
                      <a:pt x="8602" y="12421"/>
                      <a:pt x="5318" y="12421"/>
                    </a:cubicBezTo>
                    <a:cubicBezTo>
                      <a:pt x="3924" y="12421"/>
                      <a:pt x="1635" y="11326"/>
                      <a:pt x="342" y="9933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33" name="Google Shape;233;p28"/>
              <p:cNvSpPr/>
              <p:nvPr/>
            </p:nvSpPr>
            <p:spPr>
              <a:xfrm flipH="1" rot="10800000">
                <a:off x="1372584" y="2412107"/>
                <a:ext cx="14928" cy="14928"/>
              </a:xfrm>
              <a:custGeom>
                <a:rect b="b" l="l" r="r" t="t"/>
                <a:pathLst>
                  <a:path extrusionOk="0" h="14928" w="14928">
                    <a:moveTo>
                      <a:pt x="-272" y="10132"/>
                    </a:moveTo>
                    <a:cubicBezTo>
                      <a:pt x="-1466" y="8838"/>
                      <a:pt x="-2462" y="6549"/>
                      <a:pt x="-2462" y="5056"/>
                    </a:cubicBezTo>
                    <a:cubicBezTo>
                      <a:pt x="-2462" y="1672"/>
                      <a:pt x="1619" y="-2508"/>
                      <a:pt x="5003" y="-2508"/>
                    </a:cubicBezTo>
                    <a:cubicBezTo>
                      <a:pt x="6396" y="-2508"/>
                      <a:pt x="8685" y="-1413"/>
                      <a:pt x="9979" y="-19"/>
                    </a:cubicBezTo>
                    <a:cubicBezTo>
                      <a:pt x="11372" y="1274"/>
                      <a:pt x="12467" y="3563"/>
                      <a:pt x="12467" y="4957"/>
                    </a:cubicBezTo>
                    <a:cubicBezTo>
                      <a:pt x="12467" y="8440"/>
                      <a:pt x="8287" y="12421"/>
                      <a:pt x="4704" y="12421"/>
                    </a:cubicBezTo>
                    <a:cubicBezTo>
                      <a:pt x="3012" y="12421"/>
                      <a:pt x="1022" y="11525"/>
                      <a:pt x="-272" y="10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34" name="Google Shape;234;p28"/>
              <p:cNvSpPr/>
              <p:nvPr/>
            </p:nvSpPr>
            <p:spPr>
              <a:xfrm flipH="1" rot="10800000">
                <a:off x="1337751" y="2444949"/>
                <a:ext cx="14928" cy="14928"/>
              </a:xfrm>
              <a:custGeom>
                <a:rect b="b" l="l" r="r" t="t"/>
                <a:pathLst>
                  <a:path extrusionOk="0" h="14928" w="14928">
                    <a:moveTo>
                      <a:pt x="342" y="10296"/>
                    </a:moveTo>
                    <a:cubicBezTo>
                      <a:pt x="-1052" y="9002"/>
                      <a:pt x="-2147" y="6713"/>
                      <a:pt x="-2147" y="5320"/>
                    </a:cubicBezTo>
                    <a:cubicBezTo>
                      <a:pt x="-2147" y="3926"/>
                      <a:pt x="-1052" y="1637"/>
                      <a:pt x="342" y="344"/>
                    </a:cubicBezTo>
                    <a:cubicBezTo>
                      <a:pt x="1635" y="-1050"/>
                      <a:pt x="3924" y="-2145"/>
                      <a:pt x="5318" y="-2145"/>
                    </a:cubicBezTo>
                    <a:cubicBezTo>
                      <a:pt x="6711" y="-2145"/>
                      <a:pt x="9000" y="-1050"/>
                      <a:pt x="10294" y="344"/>
                    </a:cubicBezTo>
                    <a:cubicBezTo>
                      <a:pt x="11687" y="1637"/>
                      <a:pt x="12782" y="3926"/>
                      <a:pt x="12782" y="5320"/>
                    </a:cubicBezTo>
                    <a:cubicBezTo>
                      <a:pt x="12782" y="6713"/>
                      <a:pt x="11687" y="9002"/>
                      <a:pt x="10294" y="10296"/>
                    </a:cubicBezTo>
                    <a:cubicBezTo>
                      <a:pt x="9000" y="11689"/>
                      <a:pt x="6711" y="12784"/>
                      <a:pt x="5318" y="12784"/>
                    </a:cubicBezTo>
                    <a:cubicBezTo>
                      <a:pt x="3924" y="12784"/>
                      <a:pt x="1635" y="11689"/>
                      <a:pt x="342" y="10296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35" name="Google Shape;235;p28"/>
              <p:cNvSpPr/>
              <p:nvPr/>
            </p:nvSpPr>
            <p:spPr>
              <a:xfrm flipH="1" rot="10800000">
                <a:off x="1372584" y="2444949"/>
                <a:ext cx="14928" cy="14928"/>
              </a:xfrm>
              <a:custGeom>
                <a:rect b="b" l="l" r="r" t="t"/>
                <a:pathLst>
                  <a:path extrusionOk="0" h="14928" w="14928">
                    <a:moveTo>
                      <a:pt x="-272" y="10495"/>
                    </a:moveTo>
                    <a:cubicBezTo>
                      <a:pt x="-1466" y="9201"/>
                      <a:pt x="-2462" y="6912"/>
                      <a:pt x="-2462" y="5419"/>
                    </a:cubicBezTo>
                    <a:cubicBezTo>
                      <a:pt x="-2462" y="2035"/>
                      <a:pt x="1619" y="-2145"/>
                      <a:pt x="5003" y="-2145"/>
                    </a:cubicBezTo>
                    <a:cubicBezTo>
                      <a:pt x="8287" y="-2145"/>
                      <a:pt x="12467" y="2035"/>
                      <a:pt x="12467" y="5320"/>
                    </a:cubicBezTo>
                    <a:cubicBezTo>
                      <a:pt x="12467" y="8803"/>
                      <a:pt x="8287" y="12784"/>
                      <a:pt x="4704" y="12784"/>
                    </a:cubicBezTo>
                    <a:cubicBezTo>
                      <a:pt x="3012" y="12784"/>
                      <a:pt x="1022" y="11888"/>
                      <a:pt x="-272" y="104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36" name="Google Shape;236;p28"/>
              <p:cNvSpPr/>
              <p:nvPr/>
            </p:nvSpPr>
            <p:spPr>
              <a:xfrm flipH="1" rot="10800000">
                <a:off x="1155722" y="2575830"/>
                <a:ext cx="389056" cy="116791"/>
              </a:xfrm>
              <a:custGeom>
                <a:rect b="b" l="l" r="r" t="t"/>
                <a:pathLst>
                  <a:path extrusionOk="0" h="116791" w="389056">
                    <a:moveTo>
                      <a:pt x="1695" y="115871"/>
                    </a:moveTo>
                    <a:cubicBezTo>
                      <a:pt x="-1191" y="114378"/>
                      <a:pt x="-2784" y="110496"/>
                      <a:pt x="-1988" y="107013"/>
                    </a:cubicBezTo>
                    <a:cubicBezTo>
                      <a:pt x="-992" y="103132"/>
                      <a:pt x="10054" y="91886"/>
                      <a:pt x="18016" y="86512"/>
                    </a:cubicBezTo>
                    <a:cubicBezTo>
                      <a:pt x="25878" y="81237"/>
                      <a:pt x="37423" y="76062"/>
                      <a:pt x="45285" y="74271"/>
                    </a:cubicBezTo>
                    <a:lnTo>
                      <a:pt x="50261" y="73077"/>
                    </a:lnTo>
                    <a:lnTo>
                      <a:pt x="50958" y="66110"/>
                    </a:lnTo>
                    <a:cubicBezTo>
                      <a:pt x="53048" y="44912"/>
                      <a:pt x="64692" y="26202"/>
                      <a:pt x="83601" y="13861"/>
                    </a:cubicBezTo>
                    <a:cubicBezTo>
                      <a:pt x="112263" y="-4848"/>
                      <a:pt x="151474" y="-4749"/>
                      <a:pt x="179738" y="14061"/>
                    </a:cubicBezTo>
                    <a:cubicBezTo>
                      <a:pt x="187302" y="19136"/>
                      <a:pt x="199244" y="31178"/>
                      <a:pt x="202230" y="36851"/>
                    </a:cubicBezTo>
                    <a:cubicBezTo>
                      <a:pt x="203324" y="38841"/>
                      <a:pt x="204419" y="40533"/>
                      <a:pt x="204718" y="40533"/>
                    </a:cubicBezTo>
                    <a:cubicBezTo>
                      <a:pt x="205016" y="40533"/>
                      <a:pt x="206111" y="38841"/>
                      <a:pt x="207206" y="36851"/>
                    </a:cubicBezTo>
                    <a:cubicBezTo>
                      <a:pt x="210390" y="30780"/>
                      <a:pt x="223328" y="17942"/>
                      <a:pt x="230991" y="13165"/>
                    </a:cubicBezTo>
                    <a:cubicBezTo>
                      <a:pt x="259852" y="-4749"/>
                      <a:pt x="297670" y="-4550"/>
                      <a:pt x="325636" y="13662"/>
                    </a:cubicBezTo>
                    <a:cubicBezTo>
                      <a:pt x="344644" y="26202"/>
                      <a:pt x="356388" y="44813"/>
                      <a:pt x="358478" y="66110"/>
                    </a:cubicBezTo>
                    <a:lnTo>
                      <a:pt x="359174" y="73176"/>
                    </a:lnTo>
                    <a:lnTo>
                      <a:pt x="365544" y="74768"/>
                    </a:lnTo>
                    <a:cubicBezTo>
                      <a:pt x="372809" y="76659"/>
                      <a:pt x="382462" y="80640"/>
                      <a:pt x="385050" y="83029"/>
                    </a:cubicBezTo>
                    <a:cubicBezTo>
                      <a:pt x="389031" y="86611"/>
                      <a:pt x="385946" y="95270"/>
                      <a:pt x="380771" y="95270"/>
                    </a:cubicBezTo>
                    <a:cubicBezTo>
                      <a:pt x="379576" y="95270"/>
                      <a:pt x="374501" y="93777"/>
                      <a:pt x="369525" y="91886"/>
                    </a:cubicBezTo>
                    <a:cubicBezTo>
                      <a:pt x="364549" y="89995"/>
                      <a:pt x="357980" y="88104"/>
                      <a:pt x="354995" y="87706"/>
                    </a:cubicBezTo>
                    <a:cubicBezTo>
                      <a:pt x="344744" y="86412"/>
                      <a:pt x="342753" y="84322"/>
                      <a:pt x="343649" y="75366"/>
                    </a:cubicBezTo>
                    <a:cubicBezTo>
                      <a:pt x="345938" y="49689"/>
                      <a:pt x="325735" y="24809"/>
                      <a:pt x="296277" y="16947"/>
                    </a:cubicBezTo>
                    <a:cubicBezTo>
                      <a:pt x="287420" y="14558"/>
                      <a:pt x="268312" y="14558"/>
                      <a:pt x="259454" y="16947"/>
                    </a:cubicBezTo>
                    <a:cubicBezTo>
                      <a:pt x="242536" y="21425"/>
                      <a:pt x="227807" y="32074"/>
                      <a:pt x="219148" y="46007"/>
                    </a:cubicBezTo>
                    <a:cubicBezTo>
                      <a:pt x="213874" y="54466"/>
                      <a:pt x="209992" y="56954"/>
                      <a:pt x="203225" y="56257"/>
                    </a:cubicBezTo>
                    <a:cubicBezTo>
                      <a:pt x="197353" y="55561"/>
                      <a:pt x="194467" y="53272"/>
                      <a:pt x="190188" y="45907"/>
                    </a:cubicBezTo>
                    <a:cubicBezTo>
                      <a:pt x="182425" y="32671"/>
                      <a:pt x="166800" y="21425"/>
                      <a:pt x="149981" y="16947"/>
                    </a:cubicBezTo>
                    <a:cubicBezTo>
                      <a:pt x="141124" y="14558"/>
                      <a:pt x="122016" y="14558"/>
                      <a:pt x="113158" y="16947"/>
                    </a:cubicBezTo>
                    <a:cubicBezTo>
                      <a:pt x="88577" y="23515"/>
                      <a:pt x="69966" y="41926"/>
                      <a:pt x="66383" y="63523"/>
                    </a:cubicBezTo>
                    <a:cubicBezTo>
                      <a:pt x="64293" y="75664"/>
                      <a:pt x="67777" y="89000"/>
                      <a:pt x="75241" y="97559"/>
                    </a:cubicBezTo>
                    <a:cubicBezTo>
                      <a:pt x="79520" y="102336"/>
                      <a:pt x="79719" y="106615"/>
                      <a:pt x="75838" y="109899"/>
                    </a:cubicBezTo>
                    <a:cubicBezTo>
                      <a:pt x="73847" y="111691"/>
                      <a:pt x="72355" y="112188"/>
                      <a:pt x="70464" y="111691"/>
                    </a:cubicBezTo>
                    <a:cubicBezTo>
                      <a:pt x="66682" y="110895"/>
                      <a:pt x="59815" y="102933"/>
                      <a:pt x="56133" y="95170"/>
                    </a:cubicBezTo>
                    <a:cubicBezTo>
                      <a:pt x="54441" y="91388"/>
                      <a:pt x="52450" y="88303"/>
                      <a:pt x="51853" y="88303"/>
                    </a:cubicBezTo>
                    <a:cubicBezTo>
                      <a:pt x="48967" y="88303"/>
                      <a:pt x="39214" y="91886"/>
                      <a:pt x="32049" y="95568"/>
                    </a:cubicBezTo>
                    <a:cubicBezTo>
                      <a:pt x="26177" y="98653"/>
                      <a:pt x="21997" y="101838"/>
                      <a:pt x="16125" y="107809"/>
                    </a:cubicBezTo>
                    <a:cubicBezTo>
                      <a:pt x="7467" y="116667"/>
                      <a:pt x="5476" y="117761"/>
                      <a:pt x="1695" y="11587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  <p:sp>
          <p:nvSpPr>
            <p:cNvPr id="237" name="Google Shape;237;p28"/>
            <p:cNvSpPr txBox="1"/>
            <p:nvPr/>
          </p:nvSpPr>
          <p:spPr>
            <a:xfrm>
              <a:off x="5779367" y="5362469"/>
              <a:ext cx="7562100" cy="67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914400" marR="88900" rtl="0" algn="l">
                <a:lnSpc>
                  <a:spcPct val="150000"/>
                </a:lnSpc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Интеграция в приложение</a:t>
              </a:r>
              <a:endPara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cxnSp>
        <p:nvCxnSpPr>
          <p:cNvPr id="238" name="Google Shape;238;p28"/>
          <p:cNvCxnSpPr/>
          <p:nvPr/>
        </p:nvCxnSpPr>
        <p:spPr>
          <a:xfrm>
            <a:off x="397192" y="533625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9" name="Google Shape;239;p28"/>
          <p:cNvSpPr txBox="1"/>
          <p:nvPr/>
        </p:nvSpPr>
        <p:spPr>
          <a:xfrm>
            <a:off x="274356" y="101014"/>
            <a:ext cx="85953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2950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Постановка задачи</a:t>
            </a:r>
            <a:r>
              <a:rPr i="0" lang="ru" sz="2400" u="none" cap="none" strike="noStrike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i="0" sz="17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0" name="Google Shape;240;p28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" sz="900">
                <a:solidFill>
                  <a:srgbClr val="006CDC"/>
                </a:solidFill>
              </a:rPr>
              <a:t>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1" name="Google Shape;241;p28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42" name="Google Shape;24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21156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285832"/>
            <a:ext cx="319338" cy="319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521137"/>
            <a:ext cx="4179702" cy="2128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5" name="Google Shape;245;p28"/>
          <p:cNvGrpSpPr/>
          <p:nvPr/>
        </p:nvGrpSpPr>
        <p:grpSpPr>
          <a:xfrm>
            <a:off x="4347312" y="4214383"/>
            <a:ext cx="5160825" cy="435388"/>
            <a:chOff x="5779417" y="2651460"/>
            <a:chExt cx="6881100" cy="580517"/>
          </a:xfrm>
        </p:grpSpPr>
        <p:grpSp>
          <p:nvGrpSpPr>
            <p:cNvPr id="246" name="Google Shape;246;p28"/>
            <p:cNvGrpSpPr/>
            <p:nvPr/>
          </p:nvGrpSpPr>
          <p:grpSpPr>
            <a:xfrm>
              <a:off x="6096239" y="2651460"/>
              <a:ext cx="580085" cy="580517"/>
              <a:chOff x="3623937" y="2157455"/>
              <a:chExt cx="509025" cy="509404"/>
            </a:xfrm>
          </p:grpSpPr>
          <p:sp>
            <p:nvSpPr>
              <p:cNvPr id="247" name="Google Shape;247;p28"/>
              <p:cNvSpPr/>
              <p:nvPr/>
            </p:nvSpPr>
            <p:spPr>
              <a:xfrm flipH="1" rot="10800000">
                <a:off x="3623937" y="2157455"/>
                <a:ext cx="286082" cy="459904"/>
              </a:xfrm>
              <a:custGeom>
                <a:rect b="b" l="l" r="r" t="t"/>
                <a:pathLst>
                  <a:path extrusionOk="0" h="459904" w="286082">
                    <a:moveTo>
                      <a:pt x="95134" y="455885"/>
                    </a:moveTo>
                    <a:cubicBezTo>
                      <a:pt x="72444" y="451805"/>
                      <a:pt x="50748" y="439564"/>
                      <a:pt x="30943" y="419859"/>
                    </a:cubicBezTo>
                    <a:cubicBezTo>
                      <a:pt x="16115" y="405229"/>
                      <a:pt x="5665" y="387415"/>
                      <a:pt x="1087" y="369202"/>
                    </a:cubicBezTo>
                    <a:cubicBezTo>
                      <a:pt x="-1899" y="357459"/>
                      <a:pt x="-2098" y="334768"/>
                      <a:pt x="589" y="322029"/>
                    </a:cubicBezTo>
                    <a:cubicBezTo>
                      <a:pt x="8949" y="283017"/>
                      <a:pt x="30645" y="245796"/>
                      <a:pt x="76325" y="191955"/>
                    </a:cubicBezTo>
                    <a:lnTo>
                      <a:pt x="90855" y="174838"/>
                    </a:lnTo>
                    <a:lnTo>
                      <a:pt x="90855" y="146176"/>
                    </a:lnTo>
                    <a:cubicBezTo>
                      <a:pt x="90855" y="82582"/>
                      <a:pt x="97224" y="44067"/>
                      <a:pt x="113148" y="10827"/>
                    </a:cubicBezTo>
                    <a:cubicBezTo>
                      <a:pt x="119716" y="-2708"/>
                      <a:pt x="123000" y="-5096"/>
                      <a:pt x="129071" y="-319"/>
                    </a:cubicBezTo>
                    <a:cubicBezTo>
                      <a:pt x="132753" y="2567"/>
                      <a:pt x="132355" y="5552"/>
                      <a:pt x="127180" y="16002"/>
                    </a:cubicBezTo>
                    <a:cubicBezTo>
                      <a:pt x="121408" y="27347"/>
                      <a:pt x="115536" y="45460"/>
                      <a:pt x="112351" y="61384"/>
                    </a:cubicBezTo>
                    <a:cubicBezTo>
                      <a:pt x="107873" y="83477"/>
                      <a:pt x="106679" y="98406"/>
                      <a:pt x="106082" y="135129"/>
                    </a:cubicBezTo>
                    <a:lnTo>
                      <a:pt x="105485" y="169663"/>
                    </a:lnTo>
                    <a:lnTo>
                      <a:pt x="136635" y="169961"/>
                    </a:lnTo>
                    <a:lnTo>
                      <a:pt x="167685" y="170260"/>
                    </a:lnTo>
                    <a:lnTo>
                      <a:pt x="169576" y="172648"/>
                    </a:lnTo>
                    <a:cubicBezTo>
                      <a:pt x="172064" y="175634"/>
                      <a:pt x="171965" y="180212"/>
                      <a:pt x="169477" y="182700"/>
                    </a:cubicBezTo>
                    <a:cubicBezTo>
                      <a:pt x="167586" y="184591"/>
                      <a:pt x="166192" y="184690"/>
                      <a:pt x="143601" y="184690"/>
                    </a:cubicBezTo>
                    <a:cubicBezTo>
                      <a:pt x="130464" y="184690"/>
                      <a:pt x="119716" y="184989"/>
                      <a:pt x="119816" y="185487"/>
                    </a:cubicBezTo>
                    <a:cubicBezTo>
                      <a:pt x="119816" y="185885"/>
                      <a:pt x="156738" y="217134"/>
                      <a:pt x="201920" y="254853"/>
                    </a:cubicBezTo>
                    <a:cubicBezTo>
                      <a:pt x="253174" y="297746"/>
                      <a:pt x="284224" y="324318"/>
                      <a:pt x="284523" y="325811"/>
                    </a:cubicBezTo>
                    <a:cubicBezTo>
                      <a:pt x="284921" y="327006"/>
                      <a:pt x="284822" y="328996"/>
                      <a:pt x="284523" y="330290"/>
                    </a:cubicBezTo>
                    <a:cubicBezTo>
                      <a:pt x="283130" y="335664"/>
                      <a:pt x="236454" y="388808"/>
                      <a:pt x="220033" y="403736"/>
                    </a:cubicBezTo>
                    <a:cubicBezTo>
                      <a:pt x="209385" y="413489"/>
                      <a:pt x="206996" y="414385"/>
                      <a:pt x="202816" y="410106"/>
                    </a:cubicBezTo>
                    <a:cubicBezTo>
                      <a:pt x="198039" y="405428"/>
                      <a:pt x="198935" y="403736"/>
                      <a:pt x="215853" y="386917"/>
                    </a:cubicBezTo>
                    <a:cubicBezTo>
                      <a:pt x="233270" y="369601"/>
                      <a:pt x="268202" y="329593"/>
                      <a:pt x="266908" y="328598"/>
                    </a:cubicBezTo>
                    <a:cubicBezTo>
                      <a:pt x="266709" y="328498"/>
                      <a:pt x="228990" y="296950"/>
                      <a:pt x="183210" y="258535"/>
                    </a:cubicBezTo>
                    <a:cubicBezTo>
                      <a:pt x="137431" y="220120"/>
                      <a:pt x="99513" y="188671"/>
                      <a:pt x="99115" y="188771"/>
                    </a:cubicBezTo>
                    <a:cubicBezTo>
                      <a:pt x="97523" y="188870"/>
                      <a:pt x="67268" y="225793"/>
                      <a:pt x="56023" y="241417"/>
                    </a:cubicBezTo>
                    <a:cubicBezTo>
                      <a:pt x="39801" y="263909"/>
                      <a:pt x="26266" y="288590"/>
                      <a:pt x="20294" y="306703"/>
                    </a:cubicBezTo>
                    <a:cubicBezTo>
                      <a:pt x="6859" y="346810"/>
                      <a:pt x="12930" y="379055"/>
                      <a:pt x="39004" y="406722"/>
                    </a:cubicBezTo>
                    <a:cubicBezTo>
                      <a:pt x="54032" y="422745"/>
                      <a:pt x="72444" y="434588"/>
                      <a:pt x="90357" y="439663"/>
                    </a:cubicBezTo>
                    <a:cubicBezTo>
                      <a:pt x="101305" y="442749"/>
                      <a:pt x="122403" y="442749"/>
                      <a:pt x="133848" y="439663"/>
                    </a:cubicBezTo>
                    <a:cubicBezTo>
                      <a:pt x="145392" y="436479"/>
                      <a:pt x="155444" y="432199"/>
                      <a:pt x="167984" y="425034"/>
                    </a:cubicBezTo>
                    <a:cubicBezTo>
                      <a:pt x="174154" y="421451"/>
                      <a:pt x="180225" y="418565"/>
                      <a:pt x="181320" y="418565"/>
                    </a:cubicBezTo>
                    <a:cubicBezTo>
                      <a:pt x="184106" y="418565"/>
                      <a:pt x="188386" y="422844"/>
                      <a:pt x="188386" y="425531"/>
                    </a:cubicBezTo>
                    <a:cubicBezTo>
                      <a:pt x="188386" y="429313"/>
                      <a:pt x="186495" y="431304"/>
                      <a:pt x="177936" y="436479"/>
                    </a:cubicBezTo>
                    <a:cubicBezTo>
                      <a:pt x="149174" y="453795"/>
                      <a:pt x="120711" y="460563"/>
                      <a:pt x="95134" y="45588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48" name="Google Shape;248;p28"/>
              <p:cNvSpPr/>
              <p:nvPr/>
            </p:nvSpPr>
            <p:spPr>
              <a:xfrm flipH="1" rot="10800000">
                <a:off x="4026595" y="2167503"/>
                <a:ext cx="106292" cy="106193"/>
              </a:xfrm>
              <a:custGeom>
                <a:rect b="b" l="l" r="r" t="t"/>
                <a:pathLst>
                  <a:path extrusionOk="0" h="106193" w="106292">
                    <a:moveTo>
                      <a:pt x="56980" y="100925"/>
                    </a:moveTo>
                    <a:cubicBezTo>
                      <a:pt x="47327" y="98934"/>
                      <a:pt x="43943" y="96446"/>
                      <a:pt x="19560" y="72163"/>
                    </a:cubicBezTo>
                    <a:cubicBezTo>
                      <a:pt x="-1140" y="51662"/>
                      <a:pt x="-4126" y="48278"/>
                      <a:pt x="-4126" y="45591"/>
                    </a:cubicBezTo>
                    <a:cubicBezTo>
                      <a:pt x="-4126" y="41809"/>
                      <a:pt x="-543" y="38226"/>
                      <a:pt x="3338" y="38226"/>
                    </a:cubicBezTo>
                    <a:cubicBezTo>
                      <a:pt x="5528" y="38226"/>
                      <a:pt x="8215" y="40316"/>
                      <a:pt x="16376" y="48378"/>
                    </a:cubicBezTo>
                    <a:cubicBezTo>
                      <a:pt x="22944" y="54846"/>
                      <a:pt x="26825" y="57932"/>
                      <a:pt x="27124" y="57036"/>
                    </a:cubicBezTo>
                    <a:cubicBezTo>
                      <a:pt x="29513" y="48875"/>
                      <a:pt x="30607" y="46288"/>
                      <a:pt x="33692" y="41909"/>
                    </a:cubicBezTo>
                    <a:cubicBezTo>
                      <a:pt x="37972" y="35639"/>
                      <a:pt x="46232" y="29767"/>
                      <a:pt x="53398" y="27677"/>
                    </a:cubicBezTo>
                    <a:lnTo>
                      <a:pt x="58772" y="26085"/>
                    </a:lnTo>
                    <a:lnTo>
                      <a:pt x="49317" y="16431"/>
                    </a:lnTo>
                    <a:cubicBezTo>
                      <a:pt x="43844" y="10958"/>
                      <a:pt x="39465" y="5583"/>
                      <a:pt x="39067" y="3991"/>
                    </a:cubicBezTo>
                    <a:cubicBezTo>
                      <a:pt x="38071" y="-189"/>
                      <a:pt x="41256" y="-3971"/>
                      <a:pt x="46133" y="-4369"/>
                    </a:cubicBezTo>
                    <a:cubicBezTo>
                      <a:pt x="49914" y="-4667"/>
                      <a:pt x="50213" y="-4468"/>
                      <a:pt x="72705" y="18123"/>
                    </a:cubicBezTo>
                    <a:cubicBezTo>
                      <a:pt x="92410" y="37828"/>
                      <a:pt x="95694" y="41710"/>
                      <a:pt x="98381" y="47382"/>
                    </a:cubicBezTo>
                    <a:cubicBezTo>
                      <a:pt x="109030" y="70173"/>
                      <a:pt x="96291" y="95551"/>
                      <a:pt x="71709" y="100825"/>
                    </a:cubicBezTo>
                    <a:cubicBezTo>
                      <a:pt x="65838" y="102019"/>
                      <a:pt x="62952" y="102119"/>
                      <a:pt x="56980" y="100925"/>
                    </a:cubicBezTo>
                    <a:close/>
                    <a:moveTo>
                      <a:pt x="75193" y="83907"/>
                    </a:moveTo>
                    <a:cubicBezTo>
                      <a:pt x="85045" y="79130"/>
                      <a:pt x="89723" y="66888"/>
                      <a:pt x="85941" y="56041"/>
                    </a:cubicBezTo>
                    <a:cubicBezTo>
                      <a:pt x="79472" y="37729"/>
                      <a:pt x="53398" y="35838"/>
                      <a:pt x="44441" y="53055"/>
                    </a:cubicBezTo>
                    <a:cubicBezTo>
                      <a:pt x="35882" y="69377"/>
                      <a:pt x="48322" y="88286"/>
                      <a:pt x="66534" y="86395"/>
                    </a:cubicBezTo>
                    <a:cubicBezTo>
                      <a:pt x="68923" y="86196"/>
                      <a:pt x="72904" y="85001"/>
                      <a:pt x="75193" y="8390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49" name="Google Shape;249;p28"/>
              <p:cNvSpPr/>
              <p:nvPr/>
            </p:nvSpPr>
            <p:spPr>
              <a:xfrm flipH="1" rot="10800000">
                <a:off x="3923093" y="2209447"/>
                <a:ext cx="65746" cy="65912"/>
              </a:xfrm>
              <a:custGeom>
                <a:rect b="b" l="l" r="r" t="t"/>
                <a:pathLst>
                  <a:path extrusionOk="0" h="65912" w="65746">
                    <a:moveTo>
                      <a:pt x="29836" y="60332"/>
                    </a:moveTo>
                    <a:cubicBezTo>
                      <a:pt x="26452" y="59138"/>
                      <a:pt x="21974" y="55456"/>
                      <a:pt x="11225" y="44708"/>
                    </a:cubicBezTo>
                    <a:cubicBezTo>
                      <a:pt x="-1215" y="32367"/>
                      <a:pt x="-3006" y="30277"/>
                      <a:pt x="-3006" y="27391"/>
                    </a:cubicBezTo>
                    <a:cubicBezTo>
                      <a:pt x="-3006" y="23211"/>
                      <a:pt x="-21" y="20225"/>
                      <a:pt x="4159" y="20225"/>
                    </a:cubicBezTo>
                    <a:cubicBezTo>
                      <a:pt x="6548" y="20225"/>
                      <a:pt x="8439" y="21221"/>
                      <a:pt x="11524" y="24306"/>
                    </a:cubicBezTo>
                    <a:lnTo>
                      <a:pt x="15704" y="28386"/>
                    </a:lnTo>
                    <a:lnTo>
                      <a:pt x="17296" y="25500"/>
                    </a:lnTo>
                    <a:cubicBezTo>
                      <a:pt x="18789" y="22514"/>
                      <a:pt x="24063" y="17339"/>
                      <a:pt x="27547" y="15448"/>
                    </a:cubicBezTo>
                    <a:cubicBezTo>
                      <a:pt x="29040" y="14553"/>
                      <a:pt x="28840" y="13955"/>
                      <a:pt x="25059" y="9875"/>
                    </a:cubicBezTo>
                    <a:cubicBezTo>
                      <a:pt x="22770" y="7387"/>
                      <a:pt x="20879" y="4700"/>
                      <a:pt x="20879" y="3904"/>
                    </a:cubicBezTo>
                    <a:cubicBezTo>
                      <a:pt x="20879" y="-1371"/>
                      <a:pt x="26352" y="-5551"/>
                      <a:pt x="30930" y="-3759"/>
                    </a:cubicBezTo>
                    <a:cubicBezTo>
                      <a:pt x="34812" y="-2266"/>
                      <a:pt x="59294" y="23211"/>
                      <a:pt x="61085" y="27689"/>
                    </a:cubicBezTo>
                    <a:cubicBezTo>
                      <a:pt x="63275" y="32765"/>
                      <a:pt x="63275" y="41722"/>
                      <a:pt x="61185" y="46698"/>
                    </a:cubicBezTo>
                    <a:cubicBezTo>
                      <a:pt x="56308" y="58441"/>
                      <a:pt x="41878" y="64711"/>
                      <a:pt x="29836" y="60332"/>
                    </a:cubicBezTo>
                    <a:close/>
                    <a:moveTo>
                      <a:pt x="44664" y="44508"/>
                    </a:moveTo>
                    <a:cubicBezTo>
                      <a:pt x="47252" y="42319"/>
                      <a:pt x="47749" y="41224"/>
                      <a:pt x="47749" y="37542"/>
                    </a:cubicBezTo>
                    <a:cubicBezTo>
                      <a:pt x="47749" y="31770"/>
                      <a:pt x="44565" y="28187"/>
                      <a:pt x="39290" y="28187"/>
                    </a:cubicBezTo>
                    <a:cubicBezTo>
                      <a:pt x="34613" y="28187"/>
                      <a:pt x="32224" y="29580"/>
                      <a:pt x="30234" y="33263"/>
                    </a:cubicBezTo>
                    <a:cubicBezTo>
                      <a:pt x="28243" y="37243"/>
                      <a:pt x="29139" y="41423"/>
                      <a:pt x="33020" y="44608"/>
                    </a:cubicBezTo>
                    <a:cubicBezTo>
                      <a:pt x="36802" y="47793"/>
                      <a:pt x="40783" y="47793"/>
                      <a:pt x="44664" y="4450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50" name="Google Shape;250;p28"/>
              <p:cNvSpPr/>
              <p:nvPr/>
            </p:nvSpPr>
            <p:spPr>
              <a:xfrm flipH="1" rot="10800000">
                <a:off x="3979820" y="2292921"/>
                <a:ext cx="88971" cy="89399"/>
              </a:xfrm>
              <a:custGeom>
                <a:rect b="b" l="l" r="r" t="t"/>
                <a:pathLst>
                  <a:path extrusionOk="0" h="89399" w="88971">
                    <a:moveTo>
                      <a:pt x="45838" y="85346"/>
                    </a:moveTo>
                    <a:cubicBezTo>
                      <a:pt x="38772" y="83654"/>
                      <a:pt x="35687" y="81266"/>
                      <a:pt x="16081" y="61760"/>
                    </a:cubicBezTo>
                    <a:cubicBezTo>
                      <a:pt x="-1534" y="44244"/>
                      <a:pt x="-3624" y="41855"/>
                      <a:pt x="-3624" y="38969"/>
                    </a:cubicBezTo>
                    <a:cubicBezTo>
                      <a:pt x="-3624" y="34789"/>
                      <a:pt x="-639" y="31704"/>
                      <a:pt x="3442" y="31704"/>
                    </a:cubicBezTo>
                    <a:cubicBezTo>
                      <a:pt x="5930" y="31704"/>
                      <a:pt x="8020" y="33098"/>
                      <a:pt x="14190" y="39168"/>
                    </a:cubicBezTo>
                    <a:lnTo>
                      <a:pt x="21853" y="46533"/>
                    </a:lnTo>
                    <a:lnTo>
                      <a:pt x="23644" y="41457"/>
                    </a:lnTo>
                    <a:cubicBezTo>
                      <a:pt x="24839" y="38074"/>
                      <a:pt x="27227" y="34590"/>
                      <a:pt x="30611" y="31107"/>
                    </a:cubicBezTo>
                    <a:cubicBezTo>
                      <a:pt x="34094" y="27723"/>
                      <a:pt x="37577" y="25335"/>
                      <a:pt x="40961" y="24141"/>
                    </a:cubicBezTo>
                    <a:lnTo>
                      <a:pt x="46037" y="22349"/>
                    </a:lnTo>
                    <a:lnTo>
                      <a:pt x="38672" y="14686"/>
                    </a:lnTo>
                    <a:cubicBezTo>
                      <a:pt x="32601" y="8516"/>
                      <a:pt x="31208" y="6426"/>
                      <a:pt x="31208" y="3938"/>
                    </a:cubicBezTo>
                    <a:cubicBezTo>
                      <a:pt x="31208" y="-142"/>
                      <a:pt x="34293" y="-3128"/>
                      <a:pt x="38473" y="-3128"/>
                    </a:cubicBezTo>
                    <a:cubicBezTo>
                      <a:pt x="41359" y="-3128"/>
                      <a:pt x="43748" y="-1038"/>
                      <a:pt x="61263" y="16577"/>
                    </a:cubicBezTo>
                    <a:cubicBezTo>
                      <a:pt x="83855" y="39168"/>
                      <a:pt x="85348" y="41457"/>
                      <a:pt x="85348" y="53599"/>
                    </a:cubicBezTo>
                    <a:cubicBezTo>
                      <a:pt x="85348" y="68925"/>
                      <a:pt x="75993" y="81166"/>
                      <a:pt x="61462" y="84948"/>
                    </a:cubicBezTo>
                    <a:cubicBezTo>
                      <a:pt x="55093" y="86640"/>
                      <a:pt x="51510" y="86640"/>
                      <a:pt x="45838" y="85346"/>
                    </a:cubicBezTo>
                    <a:close/>
                    <a:moveTo>
                      <a:pt x="62657" y="68527"/>
                    </a:moveTo>
                    <a:cubicBezTo>
                      <a:pt x="68927" y="64546"/>
                      <a:pt x="72211" y="55888"/>
                      <a:pt x="70021" y="49121"/>
                    </a:cubicBezTo>
                    <a:cubicBezTo>
                      <a:pt x="66439" y="38273"/>
                      <a:pt x="54396" y="33396"/>
                      <a:pt x="44643" y="38969"/>
                    </a:cubicBezTo>
                    <a:cubicBezTo>
                      <a:pt x="35487" y="44144"/>
                      <a:pt x="33298" y="57580"/>
                      <a:pt x="40464" y="65442"/>
                    </a:cubicBezTo>
                    <a:cubicBezTo>
                      <a:pt x="46136" y="71513"/>
                      <a:pt x="55591" y="72807"/>
                      <a:pt x="62657" y="68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51" name="Google Shape;251;p28"/>
              <p:cNvSpPr/>
              <p:nvPr/>
            </p:nvSpPr>
            <p:spPr>
              <a:xfrm flipH="1" rot="10800000">
                <a:off x="3879546" y="2336534"/>
                <a:ext cx="65903" cy="65607"/>
              </a:xfrm>
              <a:custGeom>
                <a:rect b="b" l="l" r="r" t="t"/>
                <a:pathLst>
                  <a:path extrusionOk="0" h="65607" w="65903">
                    <a:moveTo>
                      <a:pt x="28394" y="60833"/>
                    </a:moveTo>
                    <a:cubicBezTo>
                      <a:pt x="26204" y="59738"/>
                      <a:pt x="18243" y="52572"/>
                      <a:pt x="10679" y="44909"/>
                    </a:cubicBezTo>
                    <a:cubicBezTo>
                      <a:pt x="-2557" y="31573"/>
                      <a:pt x="-3055" y="30877"/>
                      <a:pt x="-2458" y="27792"/>
                    </a:cubicBezTo>
                    <a:cubicBezTo>
                      <a:pt x="-1761" y="23910"/>
                      <a:pt x="1324" y="21024"/>
                      <a:pt x="4708" y="21024"/>
                    </a:cubicBezTo>
                    <a:cubicBezTo>
                      <a:pt x="6201" y="21024"/>
                      <a:pt x="8987" y="22716"/>
                      <a:pt x="11774" y="25304"/>
                    </a:cubicBezTo>
                    <a:cubicBezTo>
                      <a:pt x="15257" y="28389"/>
                      <a:pt x="16451" y="29085"/>
                      <a:pt x="16849" y="27991"/>
                    </a:cubicBezTo>
                    <a:cubicBezTo>
                      <a:pt x="17447" y="26100"/>
                      <a:pt x="26005" y="17541"/>
                      <a:pt x="27996" y="16844"/>
                    </a:cubicBezTo>
                    <a:cubicBezTo>
                      <a:pt x="29190" y="16446"/>
                      <a:pt x="28792" y="15551"/>
                      <a:pt x="26304" y="12963"/>
                    </a:cubicBezTo>
                    <a:cubicBezTo>
                      <a:pt x="21925" y="8285"/>
                      <a:pt x="20930" y="5300"/>
                      <a:pt x="22522" y="1319"/>
                    </a:cubicBezTo>
                    <a:cubicBezTo>
                      <a:pt x="24015" y="-2065"/>
                      <a:pt x="27299" y="-3458"/>
                      <a:pt x="31280" y="-2463"/>
                    </a:cubicBezTo>
                    <a:cubicBezTo>
                      <a:pt x="34465" y="-1667"/>
                      <a:pt x="59046" y="23612"/>
                      <a:pt x="61335" y="28488"/>
                    </a:cubicBezTo>
                    <a:cubicBezTo>
                      <a:pt x="64022" y="34061"/>
                      <a:pt x="63923" y="44113"/>
                      <a:pt x="61136" y="49388"/>
                    </a:cubicBezTo>
                    <a:cubicBezTo>
                      <a:pt x="58449" y="54463"/>
                      <a:pt x="53374" y="59340"/>
                      <a:pt x="48696" y="61231"/>
                    </a:cubicBezTo>
                    <a:cubicBezTo>
                      <a:pt x="43322" y="63520"/>
                      <a:pt x="33370" y="63321"/>
                      <a:pt x="28394" y="60833"/>
                    </a:cubicBezTo>
                    <a:close/>
                    <a:moveTo>
                      <a:pt x="45611" y="45506"/>
                    </a:moveTo>
                    <a:cubicBezTo>
                      <a:pt x="49492" y="42222"/>
                      <a:pt x="49492" y="36052"/>
                      <a:pt x="45611" y="32270"/>
                    </a:cubicBezTo>
                    <a:cubicBezTo>
                      <a:pt x="41829" y="28389"/>
                      <a:pt x="35659" y="28389"/>
                      <a:pt x="32375" y="32270"/>
                    </a:cubicBezTo>
                    <a:cubicBezTo>
                      <a:pt x="29091" y="36151"/>
                      <a:pt x="29091" y="42123"/>
                      <a:pt x="32474" y="45407"/>
                    </a:cubicBezTo>
                    <a:cubicBezTo>
                      <a:pt x="35758" y="48791"/>
                      <a:pt x="41730" y="48791"/>
                      <a:pt x="45611" y="45506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52" name="Google Shape;252;p28"/>
              <p:cNvSpPr/>
              <p:nvPr/>
            </p:nvSpPr>
            <p:spPr>
              <a:xfrm flipH="1" rot="10800000">
                <a:off x="4067100" y="2376672"/>
                <a:ext cx="65862" cy="66357"/>
              </a:xfrm>
              <a:custGeom>
                <a:rect b="b" l="l" r="r" t="t"/>
                <a:pathLst>
                  <a:path extrusionOk="0" h="66357" w="65862">
                    <a:moveTo>
                      <a:pt x="30822" y="63454"/>
                    </a:moveTo>
                    <a:cubicBezTo>
                      <a:pt x="25149" y="61662"/>
                      <a:pt x="21765" y="58876"/>
                      <a:pt x="9027" y="46038"/>
                    </a:cubicBezTo>
                    <a:cubicBezTo>
                      <a:pt x="-2319" y="34692"/>
                      <a:pt x="-4309" y="32204"/>
                      <a:pt x="-4309" y="29617"/>
                    </a:cubicBezTo>
                    <a:cubicBezTo>
                      <a:pt x="-4309" y="25437"/>
                      <a:pt x="-1523" y="22551"/>
                      <a:pt x="2657" y="22551"/>
                    </a:cubicBezTo>
                    <a:cubicBezTo>
                      <a:pt x="5145" y="22551"/>
                      <a:pt x="7036" y="23546"/>
                      <a:pt x="10221" y="26432"/>
                    </a:cubicBezTo>
                    <a:lnTo>
                      <a:pt x="14401" y="30313"/>
                    </a:lnTo>
                    <a:lnTo>
                      <a:pt x="16690" y="26432"/>
                    </a:lnTo>
                    <a:cubicBezTo>
                      <a:pt x="17984" y="24242"/>
                      <a:pt x="20969" y="21157"/>
                      <a:pt x="23258" y="19664"/>
                    </a:cubicBezTo>
                    <a:lnTo>
                      <a:pt x="27637" y="16977"/>
                    </a:lnTo>
                    <a:lnTo>
                      <a:pt x="23756" y="12797"/>
                    </a:lnTo>
                    <a:cubicBezTo>
                      <a:pt x="18879" y="7622"/>
                      <a:pt x="18481" y="2945"/>
                      <a:pt x="22462" y="-240"/>
                    </a:cubicBezTo>
                    <a:cubicBezTo>
                      <a:pt x="23955" y="-1434"/>
                      <a:pt x="26045" y="-2330"/>
                      <a:pt x="27140" y="-2330"/>
                    </a:cubicBezTo>
                    <a:cubicBezTo>
                      <a:pt x="30324" y="-2330"/>
                      <a:pt x="56399" y="23844"/>
                      <a:pt x="59285" y="30015"/>
                    </a:cubicBezTo>
                    <a:cubicBezTo>
                      <a:pt x="66450" y="45042"/>
                      <a:pt x="55802" y="62857"/>
                      <a:pt x="39082" y="63951"/>
                    </a:cubicBezTo>
                    <a:cubicBezTo>
                      <a:pt x="35897" y="64150"/>
                      <a:pt x="32215" y="63951"/>
                      <a:pt x="30822" y="63454"/>
                    </a:cubicBezTo>
                    <a:close/>
                    <a:moveTo>
                      <a:pt x="41670" y="48028"/>
                    </a:moveTo>
                    <a:cubicBezTo>
                      <a:pt x="47243" y="45142"/>
                      <a:pt x="48338" y="37877"/>
                      <a:pt x="43859" y="33398"/>
                    </a:cubicBezTo>
                    <a:cubicBezTo>
                      <a:pt x="37888" y="27427"/>
                      <a:pt x="27836" y="31308"/>
                      <a:pt x="27836" y="39569"/>
                    </a:cubicBezTo>
                    <a:cubicBezTo>
                      <a:pt x="27836" y="47132"/>
                      <a:pt x="34902" y="51511"/>
                      <a:pt x="41670" y="4802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53" name="Google Shape;253;p28"/>
              <p:cNvSpPr/>
              <p:nvPr/>
            </p:nvSpPr>
            <p:spPr>
              <a:xfrm flipH="1" rot="10800000">
                <a:off x="3764883" y="2430091"/>
                <a:ext cx="200136" cy="236768"/>
              </a:xfrm>
              <a:custGeom>
                <a:rect b="b" l="l" r="r" t="t"/>
                <a:pathLst>
                  <a:path extrusionOk="0" h="236768" w="200136">
                    <a:moveTo>
                      <a:pt x="52226" y="234180"/>
                    </a:moveTo>
                    <a:cubicBezTo>
                      <a:pt x="49838" y="231493"/>
                      <a:pt x="50037" y="225720"/>
                      <a:pt x="52625" y="223431"/>
                    </a:cubicBezTo>
                    <a:cubicBezTo>
                      <a:pt x="54615" y="221640"/>
                      <a:pt x="57402" y="221540"/>
                      <a:pt x="118806" y="221242"/>
                    </a:cubicBezTo>
                    <a:lnTo>
                      <a:pt x="182898" y="221043"/>
                    </a:lnTo>
                    <a:lnTo>
                      <a:pt x="182997" y="208304"/>
                    </a:lnTo>
                    <a:cubicBezTo>
                      <a:pt x="183296" y="146502"/>
                      <a:pt x="180310" y="118238"/>
                      <a:pt x="170059" y="87685"/>
                    </a:cubicBezTo>
                    <a:cubicBezTo>
                      <a:pt x="156823" y="48274"/>
                      <a:pt x="135725" y="26380"/>
                      <a:pt x="101788" y="17323"/>
                    </a:cubicBezTo>
                    <a:cubicBezTo>
                      <a:pt x="92632" y="14935"/>
                      <a:pt x="90244" y="14636"/>
                      <a:pt x="73424" y="14736"/>
                    </a:cubicBezTo>
                    <a:cubicBezTo>
                      <a:pt x="56705" y="14736"/>
                      <a:pt x="54117" y="14935"/>
                      <a:pt x="45160" y="17323"/>
                    </a:cubicBezTo>
                    <a:cubicBezTo>
                      <a:pt x="33517" y="20408"/>
                      <a:pt x="21474" y="26081"/>
                      <a:pt x="13214" y="32351"/>
                    </a:cubicBezTo>
                    <a:cubicBezTo>
                      <a:pt x="6646" y="37327"/>
                      <a:pt x="3262" y="38024"/>
                      <a:pt x="-22" y="34938"/>
                    </a:cubicBezTo>
                    <a:cubicBezTo>
                      <a:pt x="-2709" y="32450"/>
                      <a:pt x="-2908" y="26877"/>
                      <a:pt x="-520" y="24489"/>
                    </a:cubicBezTo>
                    <a:cubicBezTo>
                      <a:pt x="6148" y="17721"/>
                      <a:pt x="21673" y="8963"/>
                      <a:pt x="33616" y="5182"/>
                    </a:cubicBezTo>
                    <a:cubicBezTo>
                      <a:pt x="56406" y="-2183"/>
                      <a:pt x="84372" y="-2780"/>
                      <a:pt x="108058" y="3589"/>
                    </a:cubicBezTo>
                    <a:cubicBezTo>
                      <a:pt x="148563" y="14437"/>
                      <a:pt x="176230" y="47080"/>
                      <a:pt x="188869" y="98930"/>
                    </a:cubicBezTo>
                    <a:cubicBezTo>
                      <a:pt x="196234" y="129085"/>
                      <a:pt x="198224" y="153667"/>
                      <a:pt x="197925" y="213877"/>
                    </a:cubicBezTo>
                    <a:cubicBezTo>
                      <a:pt x="197826" y="230597"/>
                      <a:pt x="197627" y="232189"/>
                      <a:pt x="195835" y="233981"/>
                    </a:cubicBezTo>
                    <a:cubicBezTo>
                      <a:pt x="193845" y="235971"/>
                      <a:pt x="192551" y="235971"/>
                      <a:pt x="123882" y="235971"/>
                    </a:cubicBezTo>
                    <a:cubicBezTo>
                      <a:pt x="57302" y="235971"/>
                      <a:pt x="53719" y="235871"/>
                      <a:pt x="52226" y="2341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54" name="Google Shape;254;p28"/>
              <p:cNvSpPr/>
              <p:nvPr/>
            </p:nvSpPr>
            <p:spPr>
              <a:xfrm flipH="1" rot="10800000">
                <a:off x="3989787" y="2444496"/>
                <a:ext cx="66070" cy="66207"/>
              </a:xfrm>
              <a:custGeom>
                <a:rect b="b" l="l" r="r" t="t"/>
                <a:pathLst>
                  <a:path extrusionOk="0" h="66207" w="66070">
                    <a:moveTo>
                      <a:pt x="32899" y="64004"/>
                    </a:moveTo>
                    <a:cubicBezTo>
                      <a:pt x="26430" y="62511"/>
                      <a:pt x="24141" y="60719"/>
                      <a:pt x="10108" y="46488"/>
                    </a:cubicBezTo>
                    <a:cubicBezTo>
                      <a:pt x="-4521" y="31659"/>
                      <a:pt x="-5517" y="29868"/>
                      <a:pt x="-1735" y="25190"/>
                    </a:cubicBezTo>
                    <a:cubicBezTo>
                      <a:pt x="1350" y="21408"/>
                      <a:pt x="6426" y="22006"/>
                      <a:pt x="11402" y="26882"/>
                    </a:cubicBezTo>
                    <a:cubicBezTo>
                      <a:pt x="14587" y="29768"/>
                      <a:pt x="15681" y="30365"/>
                      <a:pt x="16079" y="29271"/>
                    </a:cubicBezTo>
                    <a:cubicBezTo>
                      <a:pt x="16677" y="27380"/>
                      <a:pt x="25335" y="18721"/>
                      <a:pt x="27226" y="18124"/>
                    </a:cubicBezTo>
                    <a:cubicBezTo>
                      <a:pt x="28420" y="17726"/>
                      <a:pt x="28022" y="16831"/>
                      <a:pt x="25634" y="14243"/>
                    </a:cubicBezTo>
                    <a:cubicBezTo>
                      <a:pt x="23842" y="12352"/>
                      <a:pt x="21951" y="9864"/>
                      <a:pt x="21354" y="8670"/>
                    </a:cubicBezTo>
                    <a:cubicBezTo>
                      <a:pt x="18966" y="4092"/>
                      <a:pt x="22747" y="-1581"/>
                      <a:pt x="28221" y="-1581"/>
                    </a:cubicBezTo>
                    <a:cubicBezTo>
                      <a:pt x="30112" y="-1581"/>
                      <a:pt x="34093" y="1803"/>
                      <a:pt x="44841" y="12651"/>
                    </a:cubicBezTo>
                    <a:cubicBezTo>
                      <a:pt x="52504" y="20413"/>
                      <a:pt x="59670" y="28375"/>
                      <a:pt x="60665" y="30266"/>
                    </a:cubicBezTo>
                    <a:cubicBezTo>
                      <a:pt x="63153" y="35242"/>
                      <a:pt x="63053" y="45493"/>
                      <a:pt x="60366" y="50668"/>
                    </a:cubicBezTo>
                    <a:cubicBezTo>
                      <a:pt x="54992" y="60918"/>
                      <a:pt x="43348" y="66591"/>
                      <a:pt x="32899" y="64004"/>
                    </a:cubicBezTo>
                    <a:close/>
                    <a:moveTo>
                      <a:pt x="43945" y="47483"/>
                    </a:moveTo>
                    <a:cubicBezTo>
                      <a:pt x="48623" y="44597"/>
                      <a:pt x="49021" y="37929"/>
                      <a:pt x="44941" y="33550"/>
                    </a:cubicBezTo>
                    <a:cubicBezTo>
                      <a:pt x="40363" y="28574"/>
                      <a:pt x="32301" y="30365"/>
                      <a:pt x="29614" y="36834"/>
                    </a:cubicBezTo>
                    <a:cubicBezTo>
                      <a:pt x="28420" y="39820"/>
                      <a:pt x="28420" y="40716"/>
                      <a:pt x="29614" y="43701"/>
                    </a:cubicBezTo>
                    <a:cubicBezTo>
                      <a:pt x="32102" y="49573"/>
                      <a:pt x="38173" y="51165"/>
                      <a:pt x="43945" y="47483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55" name="Google Shape;255;p28"/>
              <p:cNvSpPr/>
              <p:nvPr/>
            </p:nvSpPr>
            <p:spPr>
              <a:xfrm flipH="1" rot="10800000">
                <a:off x="3890536" y="2479864"/>
                <a:ext cx="24595" cy="90662"/>
              </a:xfrm>
              <a:custGeom>
                <a:rect b="b" l="l" r="r" t="t"/>
                <a:pathLst>
                  <a:path extrusionOk="0" h="90662" w="24595">
                    <a:moveTo>
                      <a:pt x="9630" y="87630"/>
                    </a:moveTo>
                    <a:cubicBezTo>
                      <a:pt x="8037" y="85938"/>
                      <a:pt x="7639" y="83052"/>
                      <a:pt x="6943" y="70910"/>
                    </a:cubicBezTo>
                    <a:cubicBezTo>
                      <a:pt x="5947" y="51603"/>
                      <a:pt x="3658" y="33690"/>
                      <a:pt x="573" y="20354"/>
                    </a:cubicBezTo>
                    <a:cubicBezTo>
                      <a:pt x="-3408" y="3833"/>
                      <a:pt x="-3308" y="4430"/>
                      <a:pt x="-522" y="1644"/>
                    </a:cubicBezTo>
                    <a:cubicBezTo>
                      <a:pt x="4853" y="-3730"/>
                      <a:pt x="10127" y="-944"/>
                      <a:pt x="13113" y="8809"/>
                    </a:cubicBezTo>
                    <a:cubicBezTo>
                      <a:pt x="17591" y="22941"/>
                      <a:pt x="22070" y="57575"/>
                      <a:pt x="22070" y="77280"/>
                    </a:cubicBezTo>
                    <a:cubicBezTo>
                      <a:pt x="22070" y="84346"/>
                      <a:pt x="21771" y="85938"/>
                      <a:pt x="20079" y="87630"/>
                    </a:cubicBezTo>
                    <a:cubicBezTo>
                      <a:pt x="17392" y="90317"/>
                      <a:pt x="12018" y="90218"/>
                      <a:pt x="9630" y="8763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56" name="Google Shape;256;p28"/>
              <p:cNvSpPr/>
              <p:nvPr/>
            </p:nvSpPr>
            <p:spPr>
              <a:xfrm flipH="1" rot="10800000">
                <a:off x="3833524" y="2588796"/>
                <a:ext cx="53768" cy="28394"/>
              </a:xfrm>
              <a:custGeom>
                <a:rect b="b" l="l" r="r" t="t"/>
                <a:pathLst>
                  <a:path extrusionOk="0" h="28394" w="53768">
                    <a:moveTo>
                      <a:pt x="40055" y="26775"/>
                    </a:moveTo>
                    <a:cubicBezTo>
                      <a:pt x="38263" y="25681"/>
                      <a:pt x="36572" y="24387"/>
                      <a:pt x="36174" y="23790"/>
                    </a:cubicBezTo>
                    <a:cubicBezTo>
                      <a:pt x="33885" y="20008"/>
                      <a:pt x="17264" y="14833"/>
                      <a:pt x="7710" y="14733"/>
                    </a:cubicBezTo>
                    <a:cubicBezTo>
                      <a:pt x="1640" y="14733"/>
                      <a:pt x="-2142" y="11847"/>
                      <a:pt x="-2142" y="7369"/>
                    </a:cubicBezTo>
                    <a:cubicBezTo>
                      <a:pt x="-2142" y="2293"/>
                      <a:pt x="1242" y="-195"/>
                      <a:pt x="8009" y="-195"/>
                    </a:cubicBezTo>
                    <a:cubicBezTo>
                      <a:pt x="22539" y="-195"/>
                      <a:pt x="39060" y="5677"/>
                      <a:pt x="47419" y="13838"/>
                    </a:cubicBezTo>
                    <a:cubicBezTo>
                      <a:pt x="52097" y="18416"/>
                      <a:pt x="52794" y="21998"/>
                      <a:pt x="49907" y="25482"/>
                    </a:cubicBezTo>
                    <a:cubicBezTo>
                      <a:pt x="47320" y="28567"/>
                      <a:pt x="43638" y="29064"/>
                      <a:pt x="40055" y="2677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B8FF"/>
                  </a:gs>
                  <a:gs pos="100000">
                    <a:srgbClr val="54FF9F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i="0" sz="14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  <p:sp>
          <p:nvSpPr>
            <p:cNvPr id="257" name="Google Shape;257;p28"/>
            <p:cNvSpPr txBox="1"/>
            <p:nvPr/>
          </p:nvSpPr>
          <p:spPr>
            <a:xfrm>
              <a:off x="5779417" y="2716283"/>
              <a:ext cx="6881100" cy="3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914400" marR="88900" rtl="0" algn="l">
                <a:lnSpc>
                  <a:spcPct val="150000"/>
                </a:lnSpc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Тестирование и отладка приложения</a:t>
              </a:r>
              <a:endParaRPr i="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/>
          <p:nvPr/>
        </p:nvSpPr>
        <p:spPr>
          <a:xfrm>
            <a:off x="3990727" y="1"/>
            <a:ext cx="5153273" cy="5143499"/>
          </a:xfrm>
          <a:custGeom>
            <a:rect b="b" l="l" r="r" t="t"/>
            <a:pathLst>
              <a:path extrusionOk="0" h="6857998" w="6871030">
                <a:moveTo>
                  <a:pt x="1079517" y="0"/>
                </a:moveTo>
                <a:lnTo>
                  <a:pt x="6871030" y="0"/>
                </a:lnTo>
                <a:lnTo>
                  <a:pt x="6871030" y="6857998"/>
                </a:lnTo>
                <a:lnTo>
                  <a:pt x="0" y="6857998"/>
                </a:lnTo>
                <a:close/>
              </a:path>
            </a:pathLst>
          </a:custGeom>
          <a:solidFill>
            <a:srgbClr val="006CD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9"/>
          <p:cNvSpPr txBox="1"/>
          <p:nvPr/>
        </p:nvSpPr>
        <p:spPr>
          <a:xfrm>
            <a:off x="293876" y="156788"/>
            <a:ext cx="1464000" cy="8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</a:pPr>
            <a:r>
              <a:rPr b="0" i="0" lang="ru" sz="53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5300" u="none" cap="none" strike="noStrike">
              <a:solidFill>
                <a:srgbClr val="006CD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9"/>
          <p:cNvSpPr txBox="1"/>
          <p:nvPr/>
        </p:nvSpPr>
        <p:spPr>
          <a:xfrm>
            <a:off x="302879" y="2095324"/>
            <a:ext cx="34620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1800">
                <a:solidFill>
                  <a:srgbClr val="1A1A19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датасета</a:t>
            </a:r>
            <a:endParaRPr i="0" sz="11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65" name="Google Shape;265;p29"/>
          <p:cNvGrpSpPr/>
          <p:nvPr/>
        </p:nvGrpSpPr>
        <p:grpSpPr>
          <a:xfrm>
            <a:off x="311229" y="4315916"/>
            <a:ext cx="1018399" cy="542700"/>
            <a:chOff x="414972" y="5754555"/>
            <a:chExt cx="1357865" cy="723600"/>
          </a:xfrm>
        </p:grpSpPr>
        <p:pic>
          <p:nvPicPr>
            <p:cNvPr id="266" name="Google Shape;266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82437" y="5837647"/>
              <a:ext cx="590400" cy="590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7" name="Google Shape;267;p2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4972" y="5754555"/>
              <a:ext cx="723600" cy="7236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0"/>
          <p:cNvSpPr/>
          <p:nvPr/>
        </p:nvSpPr>
        <p:spPr>
          <a:xfrm flipH="1">
            <a:off x="3" y="1"/>
            <a:ext cx="5153273" cy="5143499"/>
          </a:xfrm>
          <a:custGeom>
            <a:rect b="b" l="l" r="r" t="t"/>
            <a:pathLst>
              <a:path extrusionOk="0" h="6857998" w="6871030">
                <a:moveTo>
                  <a:pt x="1079517" y="0"/>
                </a:moveTo>
                <a:lnTo>
                  <a:pt x="6871030" y="0"/>
                </a:lnTo>
                <a:lnTo>
                  <a:pt x="6871030" y="6857998"/>
                </a:lnTo>
                <a:lnTo>
                  <a:pt x="0" y="6857998"/>
                </a:lnTo>
                <a:close/>
              </a:path>
            </a:pathLst>
          </a:custGeom>
          <a:solidFill>
            <a:srgbClr val="006CD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30"/>
          <p:cNvSpPr/>
          <p:nvPr/>
        </p:nvSpPr>
        <p:spPr>
          <a:xfrm>
            <a:off x="5084875" y="3246675"/>
            <a:ext cx="3863700" cy="12618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54FF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30"/>
          <p:cNvSpPr txBox="1"/>
          <p:nvPr/>
        </p:nvSpPr>
        <p:spPr>
          <a:xfrm>
            <a:off x="480600" y="1160025"/>
            <a:ext cx="3809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Записи выполнены с использованием смартфона Motorola Moto G4. Пациенты читали текст "The North Wind and the Sun" и участвовали в спонтанных диалогах (44.1 kHz, 24-bit).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p30"/>
          <p:cNvSpPr/>
          <p:nvPr/>
        </p:nvSpPr>
        <p:spPr>
          <a:xfrm>
            <a:off x="5084875" y="3344963"/>
            <a:ext cx="3863700" cy="11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Угадайте, какая из предложенных записей принадлежит пациенту с Паркинсоном, а какая – здоровому человеку.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p30"/>
          <p:cNvSpPr txBox="1"/>
          <p:nvPr/>
        </p:nvSpPr>
        <p:spPr>
          <a:xfrm>
            <a:off x="4949275" y="950513"/>
            <a:ext cx="41349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Файлы записывались в формате «.wav». Датасет содержит </a:t>
            </a:r>
            <a:r>
              <a:rPr b="1" lang="ru" sz="16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37+42</a:t>
            </a:r>
            <a:r>
              <a:rPr lang="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записей.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36</a:t>
            </a:r>
            <a:r>
              <a:rPr b="1" lang="ru" sz="16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записей голоса пациентов</a:t>
            </a:r>
            <a:r>
              <a:rPr lang="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с диагностированной болезнью Паркинсона (PD)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43</a:t>
            </a:r>
            <a:r>
              <a:rPr lang="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записи голоса контрольной группы (HC)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p30"/>
          <p:cNvSpPr txBox="1"/>
          <p:nvPr>
            <p:ph idx="4294967295" type="title"/>
          </p:nvPr>
        </p:nvSpPr>
        <p:spPr>
          <a:xfrm>
            <a:off x="235500" y="63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Описание датасета</a:t>
            </a:r>
            <a:endParaRPr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78" name="Google Shape;278;p30"/>
          <p:cNvCxnSpPr/>
          <p:nvPr/>
        </p:nvCxnSpPr>
        <p:spPr>
          <a:xfrm>
            <a:off x="381000" y="585150"/>
            <a:ext cx="2816100" cy="16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" name="Google Shape;279;p30"/>
          <p:cNvSpPr txBox="1"/>
          <p:nvPr/>
        </p:nvSpPr>
        <p:spPr>
          <a:xfrm>
            <a:off x="424425" y="3328825"/>
            <a:ext cx="41886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Изначальная длительность аудиозаписи составляла около 2 минут. Для дальнейшей аугментации записи были разбиты на фрагменты по 5 секунд. 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0" name="Google Shape;28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0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" sz="900">
                <a:solidFill>
                  <a:srgbClr val="006CDC"/>
                </a:solidFill>
              </a:rPr>
              <a:t>5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3" name="Google Shape;283;p30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 txBox="1"/>
          <p:nvPr>
            <p:ph idx="4294967295" type="title"/>
          </p:nvPr>
        </p:nvSpPr>
        <p:spPr>
          <a:xfrm>
            <a:off x="235500" y="4665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Описание датасета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9" name="Google Shape;289;p31" title="HC (2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8100" y="1280275"/>
            <a:ext cx="7245899" cy="12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1" title="PD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0000" y="3003300"/>
            <a:ext cx="7245899" cy="12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1"/>
          <p:cNvSpPr/>
          <p:nvPr/>
        </p:nvSpPr>
        <p:spPr>
          <a:xfrm>
            <a:off x="359999" y="3003300"/>
            <a:ext cx="7245900" cy="1229100"/>
          </a:xfrm>
          <a:prstGeom prst="rect">
            <a:avLst/>
          </a:prstGeom>
          <a:solidFill>
            <a:srgbClr val="435757">
              <a:alpha val="49410"/>
            </a:srgbClr>
          </a:solidFill>
          <a:ln cap="flat" cmpd="sng" w="38100">
            <a:solidFill>
              <a:srgbClr val="006C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31"/>
          <p:cNvSpPr/>
          <p:nvPr/>
        </p:nvSpPr>
        <p:spPr>
          <a:xfrm>
            <a:off x="1538099" y="1280275"/>
            <a:ext cx="7245900" cy="1229100"/>
          </a:xfrm>
          <a:prstGeom prst="rect">
            <a:avLst/>
          </a:prstGeom>
          <a:solidFill>
            <a:srgbClr val="435757">
              <a:alpha val="49410"/>
            </a:srgbClr>
          </a:solidFill>
          <a:ln cap="flat" cmpd="sng" w="38100">
            <a:solidFill>
              <a:srgbClr val="006C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31"/>
          <p:cNvSpPr txBox="1"/>
          <p:nvPr/>
        </p:nvSpPr>
        <p:spPr>
          <a:xfrm>
            <a:off x="689150" y="1579675"/>
            <a:ext cx="5322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1" sz="4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4" name="Google Shape;294;p31"/>
          <p:cNvSpPr txBox="1"/>
          <p:nvPr/>
        </p:nvSpPr>
        <p:spPr>
          <a:xfrm>
            <a:off x="8153375" y="3302700"/>
            <a:ext cx="5322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b="1" sz="4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95" name="Google Shape;295;p31"/>
          <p:cNvCxnSpPr/>
          <p:nvPr/>
        </p:nvCxnSpPr>
        <p:spPr>
          <a:xfrm>
            <a:off x="1053350" y="1924625"/>
            <a:ext cx="322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" name="Google Shape;296;p31"/>
          <p:cNvCxnSpPr/>
          <p:nvPr/>
        </p:nvCxnSpPr>
        <p:spPr>
          <a:xfrm>
            <a:off x="7761200" y="3687875"/>
            <a:ext cx="322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31"/>
          <p:cNvCxnSpPr/>
          <p:nvPr/>
        </p:nvCxnSpPr>
        <p:spPr>
          <a:xfrm>
            <a:off x="381000" y="585150"/>
            <a:ext cx="3798600" cy="6900"/>
          </a:xfrm>
          <a:prstGeom prst="straightConnector1">
            <a:avLst/>
          </a:prstGeom>
          <a:noFill/>
          <a:ln cap="flat" cmpd="sng" w="9525">
            <a:solidFill>
              <a:srgbClr val="0001FB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8" name="Google Shape;298;p3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1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" sz="900">
                <a:solidFill>
                  <a:srgbClr val="006CDC"/>
                </a:solidFill>
              </a:rPr>
              <a:t>6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1" name="Google Shape;301;p31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2"/>
          <p:cNvSpPr txBox="1"/>
          <p:nvPr/>
        </p:nvSpPr>
        <p:spPr>
          <a:xfrm>
            <a:off x="404862" y="924275"/>
            <a:ext cx="83343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 sz="1500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Данные разделены на train и test выборки перед аугментацией с помощью функции train_test_split библиотеки sklearn</a:t>
            </a:r>
            <a:r>
              <a:rPr lang="ru" sz="1500">
                <a:solidFill>
                  <a:srgbClr val="006CDC"/>
                </a:solidFill>
              </a:rPr>
              <a:t> 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32"/>
          <p:cNvSpPr/>
          <p:nvPr/>
        </p:nvSpPr>
        <p:spPr>
          <a:xfrm>
            <a:off x="361237" y="258980"/>
            <a:ext cx="1697868" cy="18930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2"/>
          <p:cNvSpPr txBox="1"/>
          <p:nvPr/>
        </p:nvSpPr>
        <p:spPr>
          <a:xfrm>
            <a:off x="8546273" y="4668743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" sz="900">
                <a:solidFill>
                  <a:srgbClr val="006CDC"/>
                </a:solidFill>
              </a:rPr>
              <a:t>7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9" name="Google Shape;309;p32"/>
          <p:cNvCxnSpPr/>
          <p:nvPr/>
        </p:nvCxnSpPr>
        <p:spPr>
          <a:xfrm>
            <a:off x="8897536" y="4774403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10" name="Google Shape;31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2"/>
          <p:cNvSpPr txBox="1"/>
          <p:nvPr>
            <p:ph idx="4294967295" type="title"/>
          </p:nvPr>
        </p:nvSpPr>
        <p:spPr>
          <a:xfrm>
            <a:off x="224070" y="6519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Разделение данных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13" name="Google Shape;313;p32"/>
          <p:cNvCxnSpPr/>
          <p:nvPr/>
        </p:nvCxnSpPr>
        <p:spPr>
          <a:xfrm flipH="1" rot="10800000">
            <a:off x="-3206425" y="-479650"/>
            <a:ext cx="2048700" cy="240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14" name="Google Shape;314;p32"/>
          <p:cNvCxnSpPr/>
          <p:nvPr/>
        </p:nvCxnSpPr>
        <p:spPr>
          <a:xfrm>
            <a:off x="359992" y="612438"/>
            <a:ext cx="2046600" cy="0"/>
          </a:xfrm>
          <a:prstGeom prst="straightConnector1">
            <a:avLst/>
          </a:prstGeom>
          <a:noFill/>
          <a:ln cap="rnd" cmpd="sng" w="25400">
            <a:solidFill>
              <a:srgbClr val="00B8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5" name="Google Shape;315;p32"/>
          <p:cNvSpPr txBox="1"/>
          <p:nvPr/>
        </p:nvSpPr>
        <p:spPr>
          <a:xfrm>
            <a:off x="311700" y="1623350"/>
            <a:ext cx="860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PD audio → PD audio train (80 %, 28 аудио) + </a:t>
            </a:r>
            <a:r>
              <a:rPr lang="ru" sz="1800">
                <a:solidFill>
                  <a:srgbClr val="176DE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PD audio test</a:t>
            </a:r>
            <a:r>
              <a:rPr lang="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(20 %, 8 аудио)</a:t>
            </a:r>
            <a:endParaRPr sz="11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6" name="Google Shape;316;p32"/>
          <p:cNvSpPr txBox="1"/>
          <p:nvPr/>
        </p:nvSpPr>
        <p:spPr>
          <a:xfrm>
            <a:off x="311700" y="2330825"/>
            <a:ext cx="871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HC</a:t>
            </a:r>
            <a:r>
              <a:rPr lang="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audio → HC audio train(80 %, 34 аудио) + </a:t>
            </a:r>
            <a:r>
              <a:rPr lang="ru" sz="1800">
                <a:solidFill>
                  <a:srgbClr val="176DE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HC audio test</a:t>
            </a:r>
            <a:r>
              <a:rPr lang="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(20 %, 9 аудио)</a:t>
            </a:r>
            <a:endParaRPr sz="11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7" name="Google Shape;317;p32"/>
          <p:cNvSpPr txBox="1"/>
          <p:nvPr/>
        </p:nvSpPr>
        <p:spPr>
          <a:xfrm>
            <a:off x="404862" y="3094150"/>
            <a:ext cx="8334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ru" sz="1500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Предобработка аудио:</a:t>
            </a:r>
            <a:endParaRPr b="1" sz="1500">
              <a:solidFill>
                <a:srgbClr val="006CD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entury Gothic"/>
              <a:buAutoNum type="arabicPeriod"/>
            </a:pPr>
            <a:r>
              <a:rPr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Деление каждого аудио на фрагменты длительностью по 5 с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entury Gothic"/>
              <a:buAutoNum type="arabicPeriod"/>
            </a:pPr>
            <a:r>
              <a:rPr lang="ru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Перевод аудио из формата PCM_24 в PCM_16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8" name="Google Shape;318;p32"/>
          <p:cNvSpPr txBox="1"/>
          <p:nvPr/>
        </p:nvSpPr>
        <p:spPr>
          <a:xfrm>
            <a:off x="446562" y="4147100"/>
            <a:ext cx="8334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 sz="1500">
                <a:solidFill>
                  <a:srgbClr val="006C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Далее следует аугментация train данных</a:t>
            </a:r>
            <a:r>
              <a:rPr lang="ru" sz="1500">
                <a:solidFill>
                  <a:srgbClr val="006CDC"/>
                </a:solidFill>
              </a:rPr>
              <a:t> 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3"/>
          <p:cNvSpPr txBox="1"/>
          <p:nvPr>
            <p:ph type="title"/>
          </p:nvPr>
        </p:nvSpPr>
        <p:spPr>
          <a:xfrm>
            <a:off x="240982" y="895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Аугментация данных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4" name="Google Shape;324;p33"/>
          <p:cNvSpPr/>
          <p:nvPr/>
        </p:nvSpPr>
        <p:spPr>
          <a:xfrm>
            <a:off x="607975" y="828525"/>
            <a:ext cx="7981200" cy="12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Аугментация данных</a:t>
            </a:r>
            <a:r>
              <a:rPr i="0" lang="ru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— это процесс искусственного увеличения объема данных путем создания новых данных на основе имеющихся. Это достигается с помощью различных преобразований, которые сохраняют ключевые характеристики исходных данных, но изменяют их так, чтобы улучшить обобщающую способность модели.</a:t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5" name="Google Shape;325;p33"/>
          <p:cNvSpPr txBox="1"/>
          <p:nvPr/>
        </p:nvSpPr>
        <p:spPr>
          <a:xfrm>
            <a:off x="4606725" y="2312600"/>
            <a:ext cx="3800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●"/>
            </a:pPr>
            <a:r>
              <a:rPr b="1" lang="ru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Увеличение объема данных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●"/>
            </a:pPr>
            <a:r>
              <a:rPr b="1" lang="ru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Улучшение обобщающей способности модели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●"/>
            </a:pPr>
            <a:r>
              <a:rPr b="1" lang="ru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Снижение переобучения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●"/>
            </a:pPr>
            <a:r>
              <a:rPr b="1" lang="ru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Создание устойчивости к шумам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6" name="Google Shape;326;p33"/>
          <p:cNvSpPr txBox="1"/>
          <p:nvPr/>
        </p:nvSpPr>
        <p:spPr>
          <a:xfrm>
            <a:off x="607975" y="2758725"/>
            <a:ext cx="3232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7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Зачем нужна аугментация данных?</a:t>
            </a:r>
            <a:endParaRPr sz="1700"/>
          </a:p>
        </p:txBody>
      </p:sp>
      <p:sp>
        <p:nvSpPr>
          <p:cNvPr id="327" name="Google Shape;327;p33"/>
          <p:cNvSpPr/>
          <p:nvPr/>
        </p:nvSpPr>
        <p:spPr>
          <a:xfrm>
            <a:off x="-920425" y="828525"/>
            <a:ext cx="10608000" cy="1388400"/>
          </a:xfrm>
          <a:prstGeom prst="rect">
            <a:avLst/>
          </a:prstGeom>
          <a:gradFill>
            <a:gsLst>
              <a:gs pos="0">
                <a:srgbClr val="00B8FF">
                  <a:alpha val="20000"/>
                </a:srgbClr>
              </a:gs>
              <a:gs pos="100000">
                <a:srgbClr val="54FF9F">
                  <a:alpha val="20000"/>
                </a:srgbClr>
              </a:gs>
            </a:gsLst>
            <a:lin ang="18900044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8" name="Google Shape;32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3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" sz="900">
                <a:solidFill>
                  <a:srgbClr val="006CDC"/>
                </a:solidFill>
              </a:rPr>
              <a:t>8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1" name="Google Shape;331;p33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4"/>
          <p:cNvSpPr/>
          <p:nvPr/>
        </p:nvSpPr>
        <p:spPr>
          <a:xfrm>
            <a:off x="-72531" y="0"/>
            <a:ext cx="5567100" cy="5143500"/>
          </a:xfrm>
          <a:prstGeom prst="rect">
            <a:avLst/>
          </a:prstGeom>
          <a:gradFill>
            <a:gsLst>
              <a:gs pos="0">
                <a:srgbClr val="00B8FF">
                  <a:alpha val="20000"/>
                </a:srgbClr>
              </a:gs>
              <a:gs pos="100000">
                <a:srgbClr val="54FF9F">
                  <a:alpha val="20000"/>
                </a:srgbClr>
              </a:gs>
            </a:gsLst>
            <a:lin ang="18900044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34"/>
          <p:cNvSpPr txBox="1"/>
          <p:nvPr>
            <p:ph type="title"/>
          </p:nvPr>
        </p:nvSpPr>
        <p:spPr>
          <a:xfrm>
            <a:off x="255553" y="5753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4276"/>
              <a:buNone/>
            </a:pPr>
            <a:r>
              <a:rPr lang="ru">
                <a:latin typeface="Century Gothic"/>
                <a:ea typeface="Century Gothic"/>
                <a:cs typeface="Century Gothic"/>
                <a:sym typeface="Century Gothic"/>
              </a:rPr>
              <a:t>Аугментация данных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" name="Google Shape;338;p34"/>
          <p:cNvSpPr/>
          <p:nvPr/>
        </p:nvSpPr>
        <p:spPr>
          <a:xfrm>
            <a:off x="311700" y="2274909"/>
            <a:ext cx="3162600" cy="22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Описание: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Добавление белого гауссовского шума к аудиосигналу является методом аугментации данных, который помогает модели быть более устойчивой к шумам в реальных записях.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39" name="Google Shape;33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30868" y="2848244"/>
            <a:ext cx="4433904" cy="1939509"/>
          </a:xfrm>
          <a:prstGeom prst="rect">
            <a:avLst/>
          </a:prstGeom>
          <a:noFill/>
          <a:ln cap="flat" cmpd="sng" w="28575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0" name="Google Shape;340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30868" y="822625"/>
            <a:ext cx="4433903" cy="1939509"/>
          </a:xfrm>
          <a:prstGeom prst="rect">
            <a:avLst/>
          </a:prstGeom>
          <a:noFill/>
          <a:ln cap="flat" cmpd="sng" w="28575">
            <a:solidFill>
              <a:srgbClr val="0001FB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1" name="Google Shape;341;p34"/>
          <p:cNvSpPr/>
          <p:nvPr/>
        </p:nvSpPr>
        <p:spPr>
          <a:xfrm>
            <a:off x="235500" y="746425"/>
            <a:ext cx="3162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600" u="none" cap="none" strike="noStrike">
                <a:solidFill>
                  <a:srgbClr val="569CD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 Добавление Гауссовского</a:t>
            </a:r>
            <a:r>
              <a:rPr lang="ru" sz="1600">
                <a:solidFill>
                  <a:srgbClr val="569CD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ш</a:t>
            </a:r>
            <a:r>
              <a:rPr i="0" lang="ru" sz="1600" u="none" cap="none" strike="noStrike">
                <a:solidFill>
                  <a:srgbClr val="569CD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ума</a:t>
            </a:r>
            <a:endParaRPr i="0" sz="1600" u="none" cap="none" strike="noStrike">
              <a:solidFill>
                <a:srgbClr val="569CD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42" name="Google Shape;342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95147" y="340144"/>
            <a:ext cx="261900" cy="2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49030" y="304819"/>
            <a:ext cx="319338" cy="319337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4"/>
          <p:cNvSpPr txBox="1"/>
          <p:nvPr/>
        </p:nvSpPr>
        <p:spPr>
          <a:xfrm>
            <a:off x="8546273" y="4649755"/>
            <a:ext cx="302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006CDC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" sz="900">
                <a:solidFill>
                  <a:srgbClr val="006CDC"/>
                </a:solidFill>
              </a:rPr>
              <a:t>9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5" name="Google Shape;345;p34"/>
          <p:cNvCxnSpPr/>
          <p:nvPr/>
        </p:nvCxnSpPr>
        <p:spPr>
          <a:xfrm>
            <a:off x="8897536" y="4755415"/>
            <a:ext cx="384000" cy="0"/>
          </a:xfrm>
          <a:prstGeom prst="straightConnector1">
            <a:avLst/>
          </a:prstGeom>
          <a:noFill/>
          <a:ln cap="rnd" cmpd="sng" w="19050">
            <a:solidFill>
              <a:srgbClr val="006CD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